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306" r:id="rId2"/>
    <p:sldId id="339" r:id="rId3"/>
    <p:sldId id="341" r:id="rId4"/>
    <p:sldId id="338" r:id="rId5"/>
    <p:sldId id="337" r:id="rId6"/>
    <p:sldId id="335" r:id="rId7"/>
    <p:sldId id="333" r:id="rId8"/>
    <p:sldId id="332" r:id="rId9"/>
    <p:sldId id="331" r:id="rId10"/>
    <p:sldId id="330" r:id="rId11"/>
    <p:sldId id="329" r:id="rId12"/>
    <p:sldId id="328" r:id="rId13"/>
    <p:sldId id="327" r:id="rId14"/>
    <p:sldId id="309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500"/>
    <a:srgbClr val="334C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14"/>
    <p:restoredTop sz="96327"/>
  </p:normalViewPr>
  <p:slideViewPr>
    <p:cSldViewPr snapToGrid="0">
      <p:cViewPr varScale="1">
        <p:scale>
          <a:sx n="150" d="100"/>
          <a:sy n="150" d="100"/>
        </p:scale>
        <p:origin x="9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60" d="100"/>
          <a:sy n="160" d="100"/>
        </p:scale>
        <p:origin x="30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FCFAC-B8C7-D04F-81AE-9C104C2E7D8A}" type="datetimeFigureOut">
              <a:rPr lang="es-CO" smtClean="0"/>
              <a:t>16/02/2024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5E2C3-0877-774A-A3E4-2652DBC11BD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981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041" y="812990"/>
            <a:ext cx="7259918" cy="957095"/>
          </a:xfrm>
        </p:spPr>
        <p:txBody>
          <a:bodyPr anchor="t">
            <a:normAutofit/>
          </a:bodyPr>
          <a:lstStyle>
            <a:lvl1pPr algn="ctr">
              <a:defRPr sz="3200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2041" y="1890169"/>
            <a:ext cx="7259918" cy="20531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16/02/2024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4197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D28D856A-8E0B-B323-4628-61BA1A3484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272988"/>
            <a:ext cx="5772150" cy="849709"/>
          </a:xfrm>
        </p:spPr>
        <p:txBody>
          <a:bodyPr anchor="ctr">
            <a:normAutofit/>
          </a:bodyPr>
          <a:lstStyle>
            <a:lvl1pPr algn="l">
              <a:defRPr sz="3200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242782"/>
            <a:ext cx="5772150" cy="27384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16/02/2024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2236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47CB63A-5853-71C4-0A78-A1F2341E20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272988"/>
            <a:ext cx="5772150" cy="849709"/>
          </a:xfrm>
        </p:spPr>
        <p:txBody>
          <a:bodyPr anchor="ctr">
            <a:normAutofit/>
          </a:bodyPr>
          <a:lstStyle>
            <a:lvl1pPr algn="l">
              <a:defRPr sz="3200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242782"/>
            <a:ext cx="5772150" cy="27384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16/02/2024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2149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C0B170F-02C3-F0A3-6F8C-D446D05FC9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272988"/>
            <a:ext cx="5772150" cy="849709"/>
          </a:xfrm>
        </p:spPr>
        <p:txBody>
          <a:bodyPr anchor="ctr">
            <a:normAutofit/>
          </a:bodyPr>
          <a:lstStyle>
            <a:lvl1pPr algn="l">
              <a:defRPr sz="3200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242782"/>
            <a:ext cx="5772150" cy="27384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16/02/2024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9179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AD43AF2-A7E4-8652-02EC-A7148C23A2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272988"/>
            <a:ext cx="5772150" cy="849709"/>
          </a:xfrm>
        </p:spPr>
        <p:txBody>
          <a:bodyPr anchor="ctr">
            <a:normAutofit/>
          </a:bodyPr>
          <a:lstStyle>
            <a:lvl1pPr algn="l">
              <a:defRPr sz="3200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242782"/>
            <a:ext cx="5772150" cy="27384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16/02/2024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7316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25F68A28-C0A9-B2BE-E80A-BE94DED9FE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272988"/>
            <a:ext cx="5772150" cy="849709"/>
          </a:xfrm>
        </p:spPr>
        <p:txBody>
          <a:bodyPr anchor="ctr">
            <a:normAutofit/>
          </a:bodyPr>
          <a:lstStyle>
            <a:lvl1pPr algn="l">
              <a:defRPr sz="3200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242782"/>
            <a:ext cx="5772150" cy="27384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16/02/2024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957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853F208-CD5B-51EA-2F28-84CBD90207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272988"/>
            <a:ext cx="5772150" cy="849709"/>
          </a:xfrm>
        </p:spPr>
        <p:txBody>
          <a:bodyPr anchor="ctr">
            <a:normAutofit/>
          </a:bodyPr>
          <a:lstStyle>
            <a:lvl1pPr algn="l">
              <a:defRPr sz="3200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242782"/>
            <a:ext cx="5772150" cy="27384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16/02/2024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1036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5">
            <a:extLst>
              <a:ext uri="{FF2B5EF4-FFF2-40B4-BE49-F238E27FC236}">
                <a16:creationId xmlns:a16="http://schemas.microsoft.com/office/drawing/2014/main" id="{31792B5D-9EB2-6CF4-AA19-5005251A0F7B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69234"/>
            <a:ext cx="7886700" cy="994172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16525"/>
            <a:ext cx="7886700" cy="281619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>
              <a:lnSpc>
                <a:spcPct val="100000"/>
              </a:lnSpc>
              <a:defRPr sz="1200">
                <a:solidFill>
                  <a:srgbClr val="334C5A"/>
                </a:solidFill>
                <a:latin typeface="Montserrat" pitchFamily="2" charset="77"/>
              </a:defRPr>
            </a:lvl2pPr>
            <a:lvl3pPr>
              <a:lnSpc>
                <a:spcPct val="100000"/>
              </a:lnSpc>
              <a:defRPr sz="1100">
                <a:solidFill>
                  <a:srgbClr val="334C5A"/>
                </a:solidFill>
                <a:latin typeface="Montserrat" pitchFamily="2" charset="77"/>
              </a:defRPr>
            </a:lvl3pPr>
            <a:lvl4pPr>
              <a:lnSpc>
                <a:spcPct val="100000"/>
              </a:lnSpc>
              <a:defRPr sz="1050">
                <a:solidFill>
                  <a:srgbClr val="334C5A"/>
                </a:solidFill>
                <a:latin typeface="Montserrat" pitchFamily="2" charset="77"/>
              </a:defRPr>
            </a:lvl4pPr>
            <a:lvl5pPr>
              <a:lnSpc>
                <a:spcPct val="100000"/>
              </a:lnSpc>
              <a:defRPr sz="1050">
                <a:solidFill>
                  <a:srgbClr val="334C5A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16/02/2024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8932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5">
            <a:extLst>
              <a:ext uri="{FF2B5EF4-FFF2-40B4-BE49-F238E27FC236}">
                <a16:creationId xmlns:a16="http://schemas.microsoft.com/office/drawing/2014/main" id="{0BACDE93-2AA3-9BBF-55EC-184DFC212757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ctr"/>
          <a:lstStyle>
            <a:lvl1pPr>
              <a:defRPr sz="45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16/02/2024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6084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áfico 5">
            <a:extLst>
              <a:ext uri="{FF2B5EF4-FFF2-40B4-BE49-F238E27FC236}">
                <a16:creationId xmlns:a16="http://schemas.microsoft.com/office/drawing/2014/main" id="{E4BE5BCD-DF88-EA51-13E3-B71F6012BCE5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>
              <a:latin typeface="Montserrat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85"/>
            <a:ext cx="7886700" cy="443788"/>
          </a:xfrm>
        </p:spPr>
        <p:txBody>
          <a:bodyPr>
            <a:normAutofit/>
          </a:bodyPr>
          <a:lstStyle>
            <a:lvl1pPr>
              <a:defRPr sz="2100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72665"/>
            <a:ext cx="3886200" cy="2960058"/>
          </a:xfrm>
        </p:spPr>
        <p:txBody>
          <a:bodyPr/>
          <a:lstStyle>
            <a:lvl1pPr>
              <a:lnSpc>
                <a:spcPct val="100000"/>
              </a:lnSpc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>
              <a:lnSpc>
                <a:spcPct val="100000"/>
              </a:lnSpc>
              <a:defRPr sz="1300">
                <a:solidFill>
                  <a:srgbClr val="334C5A"/>
                </a:solidFill>
                <a:latin typeface="Montserrat" pitchFamily="2" charset="77"/>
              </a:defRPr>
            </a:lvl2pPr>
            <a:lvl3pPr>
              <a:lnSpc>
                <a:spcPct val="100000"/>
              </a:lnSpc>
              <a:defRPr sz="1200">
                <a:solidFill>
                  <a:srgbClr val="334C5A"/>
                </a:solidFill>
                <a:latin typeface="Montserrat" pitchFamily="2" charset="77"/>
              </a:defRPr>
            </a:lvl3pPr>
            <a:lvl4pPr>
              <a:lnSpc>
                <a:spcPct val="100000"/>
              </a:lnSpc>
              <a:defRPr sz="1100">
                <a:solidFill>
                  <a:srgbClr val="334C5A"/>
                </a:solidFill>
                <a:latin typeface="Montserrat" pitchFamily="2" charset="77"/>
              </a:defRPr>
            </a:lvl4pPr>
            <a:lvl5pPr>
              <a:lnSpc>
                <a:spcPct val="100000"/>
              </a:lnSpc>
              <a:defRPr sz="1000">
                <a:solidFill>
                  <a:srgbClr val="334C5A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72665"/>
            <a:ext cx="3886200" cy="2960058"/>
          </a:xfrm>
        </p:spPr>
        <p:txBody>
          <a:bodyPr/>
          <a:lstStyle>
            <a:lvl1pPr>
              <a:lnSpc>
                <a:spcPct val="100000"/>
              </a:lnSpc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>
              <a:lnSpc>
                <a:spcPct val="100000"/>
              </a:lnSpc>
              <a:defRPr sz="1300">
                <a:solidFill>
                  <a:srgbClr val="334C5A"/>
                </a:solidFill>
                <a:latin typeface="Montserrat" pitchFamily="2" charset="77"/>
              </a:defRPr>
            </a:lvl2pPr>
            <a:lvl3pPr>
              <a:lnSpc>
                <a:spcPct val="100000"/>
              </a:lnSpc>
              <a:defRPr sz="1200">
                <a:solidFill>
                  <a:srgbClr val="334C5A"/>
                </a:solidFill>
                <a:latin typeface="Montserrat" pitchFamily="2" charset="77"/>
              </a:defRPr>
            </a:lvl3pPr>
            <a:lvl4pPr>
              <a:lnSpc>
                <a:spcPct val="100000"/>
              </a:lnSpc>
              <a:defRPr sz="1100">
                <a:solidFill>
                  <a:srgbClr val="334C5A"/>
                </a:solidFill>
                <a:latin typeface="Montserrat" pitchFamily="2" charset="77"/>
              </a:defRPr>
            </a:lvl4pPr>
            <a:lvl5pPr>
              <a:lnSpc>
                <a:spcPct val="100000"/>
              </a:lnSpc>
              <a:defRPr sz="1000">
                <a:solidFill>
                  <a:srgbClr val="334C5A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16/02/2024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7906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áfico 5">
            <a:extLst>
              <a:ext uri="{FF2B5EF4-FFF2-40B4-BE49-F238E27FC236}">
                <a16:creationId xmlns:a16="http://schemas.microsoft.com/office/drawing/2014/main" id="{E4BE5BCD-DF88-EA51-13E3-B71F6012BCE5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chemeClr val="bg1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>
              <a:latin typeface="Montserrat" pitchFamily="2" charset="7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832" y="881785"/>
            <a:ext cx="4999517" cy="443788"/>
          </a:xfrm>
        </p:spPr>
        <p:txBody>
          <a:bodyPr>
            <a:normAutofit/>
          </a:bodyPr>
          <a:lstStyle>
            <a:lvl1pPr>
              <a:defRPr sz="2100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15832" y="1672665"/>
            <a:ext cx="4999518" cy="2665419"/>
          </a:xfrm>
        </p:spPr>
        <p:txBody>
          <a:bodyPr/>
          <a:lstStyle>
            <a:lvl1pPr>
              <a:lnSpc>
                <a:spcPct val="100000"/>
              </a:lnSpc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>
              <a:lnSpc>
                <a:spcPct val="100000"/>
              </a:lnSpc>
              <a:defRPr sz="1300">
                <a:solidFill>
                  <a:srgbClr val="334C5A"/>
                </a:solidFill>
                <a:latin typeface="Montserrat" pitchFamily="2" charset="77"/>
              </a:defRPr>
            </a:lvl2pPr>
            <a:lvl3pPr>
              <a:lnSpc>
                <a:spcPct val="100000"/>
              </a:lnSpc>
              <a:defRPr sz="1200">
                <a:solidFill>
                  <a:srgbClr val="334C5A"/>
                </a:solidFill>
                <a:latin typeface="Montserrat" pitchFamily="2" charset="77"/>
              </a:defRPr>
            </a:lvl3pPr>
            <a:lvl4pPr>
              <a:lnSpc>
                <a:spcPct val="100000"/>
              </a:lnSpc>
              <a:defRPr sz="1100">
                <a:solidFill>
                  <a:srgbClr val="334C5A"/>
                </a:solidFill>
                <a:latin typeface="Montserrat" pitchFamily="2" charset="77"/>
              </a:defRPr>
            </a:lvl4pPr>
            <a:lvl5pPr>
              <a:lnSpc>
                <a:spcPct val="100000"/>
              </a:lnSpc>
              <a:defRPr sz="1000">
                <a:solidFill>
                  <a:srgbClr val="334C5A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16/02/2024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8641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positiva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174A5DB-EBF3-C202-E32A-B5ADA7FFB5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00" y="2081449"/>
            <a:ext cx="76200" cy="850900"/>
          </a:xfrm>
          <a:prstGeom prst="rect">
            <a:avLst/>
          </a:prstGeom>
        </p:spPr>
      </p:pic>
      <p:sp>
        <p:nvSpPr>
          <p:cNvPr id="9" name="Rectángulo 2">
            <a:extLst>
              <a:ext uri="{FF2B5EF4-FFF2-40B4-BE49-F238E27FC236}">
                <a16:creationId xmlns:a16="http://schemas.microsoft.com/office/drawing/2014/main" id="{10A28CD6-D236-DE02-D81C-B123A35E427F}"/>
              </a:ext>
            </a:extLst>
          </p:cNvPr>
          <p:cNvSpPr/>
          <p:nvPr userDrawn="1"/>
        </p:nvSpPr>
        <p:spPr>
          <a:xfrm>
            <a:off x="212703" y="4732578"/>
            <a:ext cx="316304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600" dirty="0">
                <a:solidFill>
                  <a:schemeClr val="bg2">
                    <a:lumMod val="50000"/>
                  </a:schemeClr>
                </a:solidFill>
                <a:latin typeface="Montserrat" pitchFamily="2" charset="77"/>
              </a:rPr>
              <a:t>Código MIS_4_1_3_FR07 · Versión 14 Clasificación:  Pública  · Fecha: 20-10-2022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04E766E-6D34-A196-C97B-35B16DF660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8918" y="4437147"/>
            <a:ext cx="2465082" cy="410847"/>
          </a:xfrm>
          <a:prstGeom prst="rect">
            <a:avLst/>
          </a:prstGeom>
        </p:spPr>
      </p:pic>
      <p:grpSp>
        <p:nvGrpSpPr>
          <p:cNvPr id="12" name="Gráfico 41">
            <a:extLst>
              <a:ext uri="{FF2B5EF4-FFF2-40B4-BE49-F238E27FC236}">
                <a16:creationId xmlns:a16="http://schemas.microsoft.com/office/drawing/2014/main" id="{419228DA-7AB3-ABCB-944A-F207ABBF2ADB}"/>
              </a:ext>
            </a:extLst>
          </p:cNvPr>
          <p:cNvGrpSpPr/>
          <p:nvPr userDrawn="1"/>
        </p:nvGrpSpPr>
        <p:grpSpPr>
          <a:xfrm>
            <a:off x="363995" y="4061005"/>
            <a:ext cx="1196831" cy="376142"/>
            <a:chOff x="3975100" y="2381345"/>
            <a:chExt cx="1196831" cy="376142"/>
          </a:xfrm>
        </p:grpSpPr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0E8BA6BD-EE26-2508-F501-DFB738CC54E5}"/>
                </a:ext>
              </a:extLst>
            </p:cNvPr>
            <p:cNvSpPr/>
            <p:nvPr/>
          </p:nvSpPr>
          <p:spPr>
            <a:xfrm>
              <a:off x="4059234" y="2381345"/>
              <a:ext cx="1112697" cy="376142"/>
            </a:xfrm>
            <a:custGeom>
              <a:avLst/>
              <a:gdLst>
                <a:gd name="connsiteX0" fmla="*/ 1800 w 1112697"/>
                <a:gd name="connsiteY0" fmla="*/ 1238 h 376142"/>
                <a:gd name="connsiteX1" fmla="*/ 15633 w 1112697"/>
                <a:gd name="connsiteY1" fmla="*/ 1238 h 376142"/>
                <a:gd name="connsiteX2" fmla="*/ 15633 w 1112697"/>
                <a:gd name="connsiteY2" fmla="*/ 67723 h 376142"/>
                <a:gd name="connsiteX3" fmla="*/ 57037 w 1112697"/>
                <a:gd name="connsiteY3" fmla="*/ 67723 h 376142"/>
                <a:gd name="connsiteX4" fmla="*/ 57037 w 1112697"/>
                <a:gd name="connsiteY4" fmla="*/ 80391 h 376142"/>
                <a:gd name="connsiteX5" fmla="*/ 1895 w 1112697"/>
                <a:gd name="connsiteY5" fmla="*/ 80391 h 376142"/>
                <a:gd name="connsiteX6" fmla="*/ 1895 w 1112697"/>
                <a:gd name="connsiteY6" fmla="*/ 1238 h 376142"/>
                <a:gd name="connsiteX7" fmla="*/ 99199 w 1112697"/>
                <a:gd name="connsiteY7" fmla="*/ 667 h 376142"/>
                <a:gd name="connsiteX8" fmla="*/ 111990 w 1112697"/>
                <a:gd name="connsiteY8" fmla="*/ 667 h 376142"/>
                <a:gd name="connsiteX9" fmla="*/ 146572 w 1112697"/>
                <a:gd name="connsiteY9" fmla="*/ 80296 h 376142"/>
                <a:gd name="connsiteX10" fmla="*/ 131981 w 1112697"/>
                <a:gd name="connsiteY10" fmla="*/ 80296 h 376142"/>
                <a:gd name="connsiteX11" fmla="*/ 124023 w 1112697"/>
                <a:gd name="connsiteY11" fmla="*/ 61246 h 376142"/>
                <a:gd name="connsiteX12" fmla="*/ 86787 w 1112697"/>
                <a:gd name="connsiteY12" fmla="*/ 61246 h 376142"/>
                <a:gd name="connsiteX13" fmla="*/ 78639 w 1112697"/>
                <a:gd name="connsiteY13" fmla="*/ 80296 h 376142"/>
                <a:gd name="connsiteX14" fmla="*/ 64522 w 1112697"/>
                <a:gd name="connsiteY14" fmla="*/ 80296 h 376142"/>
                <a:gd name="connsiteX15" fmla="*/ 99199 w 1112697"/>
                <a:gd name="connsiteY15" fmla="*/ 667 h 376142"/>
                <a:gd name="connsiteX16" fmla="*/ 119001 w 1112697"/>
                <a:gd name="connsiteY16" fmla="*/ 48959 h 376142"/>
                <a:gd name="connsiteX17" fmla="*/ 105358 w 1112697"/>
                <a:gd name="connsiteY17" fmla="*/ 17336 h 376142"/>
                <a:gd name="connsiteX18" fmla="*/ 91904 w 1112697"/>
                <a:gd name="connsiteY18" fmla="*/ 48959 h 376142"/>
                <a:gd name="connsiteX19" fmla="*/ 119001 w 1112697"/>
                <a:gd name="connsiteY19" fmla="*/ 48959 h 376142"/>
                <a:gd name="connsiteX20" fmla="*/ 221611 w 1112697"/>
                <a:gd name="connsiteY20" fmla="*/ 667 h 376142"/>
                <a:gd name="connsiteX21" fmla="*/ 234402 w 1112697"/>
                <a:gd name="connsiteY21" fmla="*/ 667 h 376142"/>
                <a:gd name="connsiteX22" fmla="*/ 268984 w 1112697"/>
                <a:gd name="connsiteY22" fmla="*/ 80296 h 376142"/>
                <a:gd name="connsiteX23" fmla="*/ 254393 w 1112697"/>
                <a:gd name="connsiteY23" fmla="*/ 80296 h 376142"/>
                <a:gd name="connsiteX24" fmla="*/ 246434 w 1112697"/>
                <a:gd name="connsiteY24" fmla="*/ 61246 h 376142"/>
                <a:gd name="connsiteX25" fmla="*/ 209199 w 1112697"/>
                <a:gd name="connsiteY25" fmla="*/ 61246 h 376142"/>
                <a:gd name="connsiteX26" fmla="*/ 201146 w 1112697"/>
                <a:gd name="connsiteY26" fmla="*/ 80296 h 376142"/>
                <a:gd name="connsiteX27" fmla="*/ 187029 w 1112697"/>
                <a:gd name="connsiteY27" fmla="*/ 80296 h 376142"/>
                <a:gd name="connsiteX28" fmla="*/ 221611 w 1112697"/>
                <a:gd name="connsiteY28" fmla="*/ 667 h 376142"/>
                <a:gd name="connsiteX29" fmla="*/ 241413 w 1112697"/>
                <a:gd name="connsiteY29" fmla="*/ 48959 h 376142"/>
                <a:gd name="connsiteX30" fmla="*/ 227769 w 1112697"/>
                <a:gd name="connsiteY30" fmla="*/ 17336 h 376142"/>
                <a:gd name="connsiteX31" fmla="*/ 214316 w 1112697"/>
                <a:gd name="connsiteY31" fmla="*/ 48959 h 376142"/>
                <a:gd name="connsiteX32" fmla="*/ 241413 w 1112697"/>
                <a:gd name="connsiteY32" fmla="*/ 48959 h 376142"/>
                <a:gd name="connsiteX33" fmla="*/ 275900 w 1112697"/>
                <a:gd name="connsiteY33" fmla="*/ 68866 h 376142"/>
                <a:gd name="connsiteX34" fmla="*/ 284238 w 1112697"/>
                <a:gd name="connsiteY34" fmla="*/ 58960 h 376142"/>
                <a:gd name="connsiteX35" fmla="*/ 309062 w 1112697"/>
                <a:gd name="connsiteY35" fmla="*/ 69247 h 376142"/>
                <a:gd name="connsiteX36" fmla="*/ 322989 w 1112697"/>
                <a:gd name="connsiteY36" fmla="*/ 59246 h 376142"/>
                <a:gd name="connsiteX37" fmla="*/ 322989 w 1112697"/>
                <a:gd name="connsiteY37" fmla="*/ 59055 h 376142"/>
                <a:gd name="connsiteX38" fmla="*/ 305272 w 1112697"/>
                <a:gd name="connsiteY38" fmla="*/ 46958 h 376142"/>
                <a:gd name="connsiteX39" fmla="*/ 279122 w 1112697"/>
                <a:gd name="connsiteY39" fmla="*/ 23336 h 376142"/>
                <a:gd name="connsiteX40" fmla="*/ 279122 w 1112697"/>
                <a:gd name="connsiteY40" fmla="*/ 23146 h 376142"/>
                <a:gd name="connsiteX41" fmla="*/ 306030 w 1112697"/>
                <a:gd name="connsiteY41" fmla="*/ 191 h 376142"/>
                <a:gd name="connsiteX42" fmla="*/ 334548 w 1112697"/>
                <a:gd name="connsiteY42" fmla="*/ 10097 h 376142"/>
                <a:gd name="connsiteX43" fmla="*/ 327158 w 1112697"/>
                <a:gd name="connsiteY43" fmla="*/ 20574 h 376142"/>
                <a:gd name="connsiteX44" fmla="*/ 305840 w 1112697"/>
                <a:gd name="connsiteY44" fmla="*/ 12478 h 376142"/>
                <a:gd name="connsiteX45" fmla="*/ 293050 w 1112697"/>
                <a:gd name="connsiteY45" fmla="*/ 21812 h 376142"/>
                <a:gd name="connsiteX46" fmla="*/ 293050 w 1112697"/>
                <a:gd name="connsiteY46" fmla="*/ 22003 h 376142"/>
                <a:gd name="connsiteX47" fmla="*/ 311714 w 1112697"/>
                <a:gd name="connsiteY47" fmla="*/ 34385 h 376142"/>
                <a:gd name="connsiteX48" fmla="*/ 337012 w 1112697"/>
                <a:gd name="connsiteY48" fmla="*/ 57531 h 376142"/>
                <a:gd name="connsiteX49" fmla="*/ 337012 w 1112697"/>
                <a:gd name="connsiteY49" fmla="*/ 57722 h 376142"/>
                <a:gd name="connsiteX50" fmla="*/ 308872 w 1112697"/>
                <a:gd name="connsiteY50" fmla="*/ 81344 h 376142"/>
                <a:gd name="connsiteX51" fmla="*/ 276090 w 1112697"/>
                <a:gd name="connsiteY51" fmla="*/ 68675 h 376142"/>
                <a:gd name="connsiteX52" fmla="*/ 353118 w 1112697"/>
                <a:gd name="connsiteY52" fmla="*/ 1238 h 376142"/>
                <a:gd name="connsiteX53" fmla="*/ 411482 w 1112697"/>
                <a:gd name="connsiteY53" fmla="*/ 1238 h 376142"/>
                <a:gd name="connsiteX54" fmla="*/ 411482 w 1112697"/>
                <a:gd name="connsiteY54" fmla="*/ 13716 h 376142"/>
                <a:gd name="connsiteX55" fmla="*/ 366951 w 1112697"/>
                <a:gd name="connsiteY55" fmla="*/ 13716 h 376142"/>
                <a:gd name="connsiteX56" fmla="*/ 366951 w 1112697"/>
                <a:gd name="connsiteY56" fmla="*/ 34290 h 376142"/>
                <a:gd name="connsiteX57" fmla="*/ 406366 w 1112697"/>
                <a:gd name="connsiteY57" fmla="*/ 34290 h 376142"/>
                <a:gd name="connsiteX58" fmla="*/ 406366 w 1112697"/>
                <a:gd name="connsiteY58" fmla="*/ 46768 h 376142"/>
                <a:gd name="connsiteX59" fmla="*/ 366951 w 1112697"/>
                <a:gd name="connsiteY59" fmla="*/ 46768 h 376142"/>
                <a:gd name="connsiteX60" fmla="*/ 366951 w 1112697"/>
                <a:gd name="connsiteY60" fmla="*/ 68009 h 376142"/>
                <a:gd name="connsiteX61" fmla="*/ 412050 w 1112697"/>
                <a:gd name="connsiteY61" fmla="*/ 68009 h 376142"/>
                <a:gd name="connsiteX62" fmla="*/ 412050 w 1112697"/>
                <a:gd name="connsiteY62" fmla="*/ 80486 h 376142"/>
                <a:gd name="connsiteX63" fmla="*/ 353118 w 1112697"/>
                <a:gd name="connsiteY63" fmla="*/ 80486 h 376142"/>
                <a:gd name="connsiteX64" fmla="*/ 353118 w 1112697"/>
                <a:gd name="connsiteY64" fmla="*/ 1238 h 376142"/>
                <a:gd name="connsiteX65" fmla="*/ 424936 w 1112697"/>
                <a:gd name="connsiteY65" fmla="*/ 41053 h 376142"/>
                <a:gd name="connsiteX66" fmla="*/ 424936 w 1112697"/>
                <a:gd name="connsiteY66" fmla="*/ 40862 h 376142"/>
                <a:gd name="connsiteX67" fmla="*/ 465487 w 1112697"/>
                <a:gd name="connsiteY67" fmla="*/ 0 h 376142"/>
                <a:gd name="connsiteX68" fmla="*/ 495711 w 1112697"/>
                <a:gd name="connsiteY68" fmla="*/ 10763 h 376142"/>
                <a:gd name="connsiteX69" fmla="*/ 486900 w 1112697"/>
                <a:gd name="connsiteY69" fmla="*/ 21241 h 376142"/>
                <a:gd name="connsiteX70" fmla="*/ 464824 w 1112697"/>
                <a:gd name="connsiteY70" fmla="*/ 12764 h 376142"/>
                <a:gd name="connsiteX71" fmla="*/ 439337 w 1112697"/>
                <a:gd name="connsiteY71" fmla="*/ 40672 h 376142"/>
                <a:gd name="connsiteX72" fmla="*/ 439337 w 1112697"/>
                <a:gd name="connsiteY72" fmla="*/ 40862 h 376142"/>
                <a:gd name="connsiteX73" fmla="*/ 466056 w 1112697"/>
                <a:gd name="connsiteY73" fmla="*/ 69152 h 376142"/>
                <a:gd name="connsiteX74" fmla="*/ 485100 w 1112697"/>
                <a:gd name="connsiteY74" fmla="*/ 63151 h 376142"/>
                <a:gd name="connsiteX75" fmla="*/ 485100 w 1112697"/>
                <a:gd name="connsiteY75" fmla="*/ 48387 h 376142"/>
                <a:gd name="connsiteX76" fmla="*/ 465014 w 1112697"/>
                <a:gd name="connsiteY76" fmla="*/ 48387 h 376142"/>
                <a:gd name="connsiteX77" fmla="*/ 465014 w 1112697"/>
                <a:gd name="connsiteY77" fmla="*/ 36290 h 376142"/>
                <a:gd name="connsiteX78" fmla="*/ 498554 w 1112697"/>
                <a:gd name="connsiteY78" fmla="*/ 36290 h 376142"/>
                <a:gd name="connsiteX79" fmla="*/ 498554 w 1112697"/>
                <a:gd name="connsiteY79" fmla="*/ 69533 h 376142"/>
                <a:gd name="connsiteX80" fmla="*/ 465772 w 1112697"/>
                <a:gd name="connsiteY80" fmla="*/ 81820 h 376142"/>
                <a:gd name="connsiteX81" fmla="*/ 424936 w 1112697"/>
                <a:gd name="connsiteY81" fmla="*/ 41148 h 376142"/>
                <a:gd name="connsiteX82" fmla="*/ 515229 w 1112697"/>
                <a:gd name="connsiteY82" fmla="*/ 46768 h 376142"/>
                <a:gd name="connsiteX83" fmla="*/ 515229 w 1112697"/>
                <a:gd name="connsiteY83" fmla="*/ 1238 h 376142"/>
                <a:gd name="connsiteX84" fmla="*/ 529062 w 1112697"/>
                <a:gd name="connsiteY84" fmla="*/ 1238 h 376142"/>
                <a:gd name="connsiteX85" fmla="*/ 529062 w 1112697"/>
                <a:gd name="connsiteY85" fmla="*/ 46196 h 376142"/>
                <a:gd name="connsiteX86" fmla="*/ 548959 w 1112697"/>
                <a:gd name="connsiteY86" fmla="*/ 68771 h 376142"/>
                <a:gd name="connsiteX87" fmla="*/ 568760 w 1112697"/>
                <a:gd name="connsiteY87" fmla="*/ 46768 h 376142"/>
                <a:gd name="connsiteX88" fmla="*/ 568760 w 1112697"/>
                <a:gd name="connsiteY88" fmla="*/ 1238 h 376142"/>
                <a:gd name="connsiteX89" fmla="*/ 582593 w 1112697"/>
                <a:gd name="connsiteY89" fmla="*/ 1238 h 376142"/>
                <a:gd name="connsiteX90" fmla="*/ 582593 w 1112697"/>
                <a:gd name="connsiteY90" fmla="*/ 46101 h 376142"/>
                <a:gd name="connsiteX91" fmla="*/ 548769 w 1112697"/>
                <a:gd name="connsiteY91" fmla="*/ 81629 h 376142"/>
                <a:gd name="connsiteX92" fmla="*/ 515229 w 1112697"/>
                <a:gd name="connsiteY92" fmla="*/ 46863 h 376142"/>
                <a:gd name="connsiteX93" fmla="*/ 601543 w 1112697"/>
                <a:gd name="connsiteY93" fmla="*/ 1238 h 376142"/>
                <a:gd name="connsiteX94" fmla="*/ 636599 w 1112697"/>
                <a:gd name="connsiteY94" fmla="*/ 1238 h 376142"/>
                <a:gd name="connsiteX95" fmla="*/ 659338 w 1112697"/>
                <a:gd name="connsiteY95" fmla="*/ 9144 h 376142"/>
                <a:gd name="connsiteX96" fmla="*/ 665875 w 1112697"/>
                <a:gd name="connsiteY96" fmla="*/ 26194 h 376142"/>
                <a:gd name="connsiteX97" fmla="*/ 665875 w 1112697"/>
                <a:gd name="connsiteY97" fmla="*/ 26384 h 376142"/>
                <a:gd name="connsiteX98" fmla="*/ 647115 w 1112697"/>
                <a:gd name="connsiteY98" fmla="*/ 50387 h 376142"/>
                <a:gd name="connsiteX99" fmla="*/ 668339 w 1112697"/>
                <a:gd name="connsiteY99" fmla="*/ 80296 h 376142"/>
                <a:gd name="connsiteX100" fmla="*/ 652042 w 1112697"/>
                <a:gd name="connsiteY100" fmla="*/ 80296 h 376142"/>
                <a:gd name="connsiteX101" fmla="*/ 632714 w 1112697"/>
                <a:gd name="connsiteY101" fmla="*/ 52769 h 376142"/>
                <a:gd name="connsiteX102" fmla="*/ 615376 w 1112697"/>
                <a:gd name="connsiteY102" fmla="*/ 52769 h 376142"/>
                <a:gd name="connsiteX103" fmla="*/ 615376 w 1112697"/>
                <a:gd name="connsiteY103" fmla="*/ 80296 h 376142"/>
                <a:gd name="connsiteX104" fmla="*/ 601543 w 1112697"/>
                <a:gd name="connsiteY104" fmla="*/ 80296 h 376142"/>
                <a:gd name="connsiteX105" fmla="*/ 601543 w 1112697"/>
                <a:gd name="connsiteY105" fmla="*/ 1238 h 376142"/>
                <a:gd name="connsiteX106" fmla="*/ 635651 w 1112697"/>
                <a:gd name="connsiteY106" fmla="*/ 40481 h 376142"/>
                <a:gd name="connsiteX107" fmla="*/ 651853 w 1112697"/>
                <a:gd name="connsiteY107" fmla="*/ 27241 h 376142"/>
                <a:gd name="connsiteX108" fmla="*/ 651853 w 1112697"/>
                <a:gd name="connsiteY108" fmla="*/ 27051 h 376142"/>
                <a:gd name="connsiteX109" fmla="*/ 635556 w 1112697"/>
                <a:gd name="connsiteY109" fmla="*/ 13907 h 376142"/>
                <a:gd name="connsiteX110" fmla="*/ 615470 w 1112697"/>
                <a:gd name="connsiteY110" fmla="*/ 13907 h 376142"/>
                <a:gd name="connsiteX111" fmla="*/ 615470 w 1112697"/>
                <a:gd name="connsiteY111" fmla="*/ 40481 h 376142"/>
                <a:gd name="connsiteX112" fmla="*/ 635746 w 1112697"/>
                <a:gd name="connsiteY112" fmla="*/ 40481 h 376142"/>
                <a:gd name="connsiteX113" fmla="*/ 710595 w 1112697"/>
                <a:gd name="connsiteY113" fmla="*/ 667 h 376142"/>
                <a:gd name="connsiteX114" fmla="*/ 723386 w 1112697"/>
                <a:gd name="connsiteY114" fmla="*/ 667 h 376142"/>
                <a:gd name="connsiteX115" fmla="*/ 758063 w 1112697"/>
                <a:gd name="connsiteY115" fmla="*/ 80296 h 376142"/>
                <a:gd name="connsiteX116" fmla="*/ 743472 w 1112697"/>
                <a:gd name="connsiteY116" fmla="*/ 80296 h 376142"/>
                <a:gd name="connsiteX117" fmla="*/ 735513 w 1112697"/>
                <a:gd name="connsiteY117" fmla="*/ 61246 h 376142"/>
                <a:gd name="connsiteX118" fmla="*/ 698278 w 1112697"/>
                <a:gd name="connsiteY118" fmla="*/ 61246 h 376142"/>
                <a:gd name="connsiteX119" fmla="*/ 690225 w 1112697"/>
                <a:gd name="connsiteY119" fmla="*/ 80296 h 376142"/>
                <a:gd name="connsiteX120" fmla="*/ 676108 w 1112697"/>
                <a:gd name="connsiteY120" fmla="*/ 80296 h 376142"/>
                <a:gd name="connsiteX121" fmla="*/ 710595 w 1112697"/>
                <a:gd name="connsiteY121" fmla="*/ 667 h 376142"/>
                <a:gd name="connsiteX122" fmla="*/ 730397 w 1112697"/>
                <a:gd name="connsiteY122" fmla="*/ 48959 h 376142"/>
                <a:gd name="connsiteX123" fmla="*/ 716754 w 1112697"/>
                <a:gd name="connsiteY123" fmla="*/ 17336 h 376142"/>
                <a:gd name="connsiteX124" fmla="*/ 703300 w 1112697"/>
                <a:gd name="connsiteY124" fmla="*/ 48959 h 376142"/>
                <a:gd name="connsiteX125" fmla="*/ 730397 w 1112697"/>
                <a:gd name="connsiteY125" fmla="*/ 48959 h 376142"/>
                <a:gd name="connsiteX126" fmla="*/ 771517 w 1112697"/>
                <a:gd name="connsiteY126" fmla="*/ 1238 h 376142"/>
                <a:gd name="connsiteX127" fmla="*/ 800888 w 1112697"/>
                <a:gd name="connsiteY127" fmla="*/ 1238 h 376142"/>
                <a:gd name="connsiteX128" fmla="*/ 842671 w 1112697"/>
                <a:gd name="connsiteY128" fmla="*/ 40577 h 376142"/>
                <a:gd name="connsiteX129" fmla="*/ 842671 w 1112697"/>
                <a:gd name="connsiteY129" fmla="*/ 40767 h 376142"/>
                <a:gd name="connsiteX130" fmla="*/ 800888 w 1112697"/>
                <a:gd name="connsiteY130" fmla="*/ 80296 h 376142"/>
                <a:gd name="connsiteX131" fmla="*/ 771517 w 1112697"/>
                <a:gd name="connsiteY131" fmla="*/ 80296 h 376142"/>
                <a:gd name="connsiteX132" fmla="*/ 771517 w 1112697"/>
                <a:gd name="connsiteY132" fmla="*/ 1238 h 376142"/>
                <a:gd name="connsiteX133" fmla="*/ 800888 w 1112697"/>
                <a:gd name="connsiteY133" fmla="*/ 67723 h 376142"/>
                <a:gd name="connsiteX134" fmla="*/ 828175 w 1112697"/>
                <a:gd name="connsiteY134" fmla="*/ 41053 h 376142"/>
                <a:gd name="connsiteX135" fmla="*/ 828175 w 1112697"/>
                <a:gd name="connsiteY135" fmla="*/ 40862 h 376142"/>
                <a:gd name="connsiteX136" fmla="*/ 800888 w 1112697"/>
                <a:gd name="connsiteY136" fmla="*/ 14002 h 376142"/>
                <a:gd name="connsiteX137" fmla="*/ 785350 w 1112697"/>
                <a:gd name="connsiteY137" fmla="*/ 14002 h 376142"/>
                <a:gd name="connsiteX138" fmla="*/ 785350 w 1112697"/>
                <a:gd name="connsiteY138" fmla="*/ 67723 h 376142"/>
                <a:gd name="connsiteX139" fmla="*/ 800888 w 1112697"/>
                <a:gd name="connsiteY139" fmla="*/ 67723 h 376142"/>
                <a:gd name="connsiteX140" fmla="*/ 855936 w 1112697"/>
                <a:gd name="connsiteY140" fmla="*/ 41053 h 376142"/>
                <a:gd name="connsiteX141" fmla="*/ 855936 w 1112697"/>
                <a:gd name="connsiteY141" fmla="*/ 40862 h 376142"/>
                <a:gd name="connsiteX142" fmla="*/ 897150 w 1112697"/>
                <a:gd name="connsiteY142" fmla="*/ 0 h 376142"/>
                <a:gd name="connsiteX143" fmla="*/ 938175 w 1112697"/>
                <a:gd name="connsiteY143" fmla="*/ 40672 h 376142"/>
                <a:gd name="connsiteX144" fmla="*/ 938175 w 1112697"/>
                <a:gd name="connsiteY144" fmla="*/ 40862 h 376142"/>
                <a:gd name="connsiteX145" fmla="*/ 896961 w 1112697"/>
                <a:gd name="connsiteY145" fmla="*/ 81820 h 376142"/>
                <a:gd name="connsiteX146" fmla="*/ 855936 w 1112697"/>
                <a:gd name="connsiteY146" fmla="*/ 41148 h 376142"/>
                <a:gd name="connsiteX147" fmla="*/ 923679 w 1112697"/>
                <a:gd name="connsiteY147" fmla="*/ 41053 h 376142"/>
                <a:gd name="connsiteX148" fmla="*/ 923679 w 1112697"/>
                <a:gd name="connsiteY148" fmla="*/ 40862 h 376142"/>
                <a:gd name="connsiteX149" fmla="*/ 896961 w 1112697"/>
                <a:gd name="connsiteY149" fmla="*/ 12764 h 376142"/>
                <a:gd name="connsiteX150" fmla="*/ 870432 w 1112697"/>
                <a:gd name="connsiteY150" fmla="*/ 40672 h 376142"/>
                <a:gd name="connsiteX151" fmla="*/ 870432 w 1112697"/>
                <a:gd name="connsiteY151" fmla="*/ 40862 h 376142"/>
                <a:gd name="connsiteX152" fmla="*/ 897150 w 1112697"/>
                <a:gd name="connsiteY152" fmla="*/ 68961 h 376142"/>
                <a:gd name="connsiteX153" fmla="*/ 923679 w 1112697"/>
                <a:gd name="connsiteY153" fmla="*/ 41053 h 376142"/>
                <a:gd name="connsiteX154" fmla="*/ 954851 w 1112697"/>
                <a:gd name="connsiteY154" fmla="*/ 1238 h 376142"/>
                <a:gd name="connsiteX155" fmla="*/ 989907 w 1112697"/>
                <a:gd name="connsiteY155" fmla="*/ 1238 h 376142"/>
                <a:gd name="connsiteX156" fmla="*/ 1012646 w 1112697"/>
                <a:gd name="connsiteY156" fmla="*/ 9144 h 376142"/>
                <a:gd name="connsiteX157" fmla="*/ 1019183 w 1112697"/>
                <a:gd name="connsiteY157" fmla="*/ 26194 h 376142"/>
                <a:gd name="connsiteX158" fmla="*/ 1019183 w 1112697"/>
                <a:gd name="connsiteY158" fmla="*/ 26384 h 376142"/>
                <a:gd name="connsiteX159" fmla="*/ 1000423 w 1112697"/>
                <a:gd name="connsiteY159" fmla="*/ 50387 h 376142"/>
                <a:gd name="connsiteX160" fmla="*/ 1021646 w 1112697"/>
                <a:gd name="connsiteY160" fmla="*/ 80296 h 376142"/>
                <a:gd name="connsiteX161" fmla="*/ 1005350 w 1112697"/>
                <a:gd name="connsiteY161" fmla="*/ 80296 h 376142"/>
                <a:gd name="connsiteX162" fmla="*/ 986022 w 1112697"/>
                <a:gd name="connsiteY162" fmla="*/ 52769 h 376142"/>
                <a:gd name="connsiteX163" fmla="*/ 968683 w 1112697"/>
                <a:gd name="connsiteY163" fmla="*/ 52769 h 376142"/>
                <a:gd name="connsiteX164" fmla="*/ 968683 w 1112697"/>
                <a:gd name="connsiteY164" fmla="*/ 80296 h 376142"/>
                <a:gd name="connsiteX165" fmla="*/ 954851 w 1112697"/>
                <a:gd name="connsiteY165" fmla="*/ 80296 h 376142"/>
                <a:gd name="connsiteX166" fmla="*/ 954851 w 1112697"/>
                <a:gd name="connsiteY166" fmla="*/ 1238 h 376142"/>
                <a:gd name="connsiteX167" fmla="*/ 988959 w 1112697"/>
                <a:gd name="connsiteY167" fmla="*/ 40481 h 376142"/>
                <a:gd name="connsiteX168" fmla="*/ 1005161 w 1112697"/>
                <a:gd name="connsiteY168" fmla="*/ 27241 h 376142"/>
                <a:gd name="connsiteX169" fmla="*/ 1005161 w 1112697"/>
                <a:gd name="connsiteY169" fmla="*/ 27051 h 376142"/>
                <a:gd name="connsiteX170" fmla="*/ 988864 w 1112697"/>
                <a:gd name="connsiteY170" fmla="*/ 13907 h 376142"/>
                <a:gd name="connsiteX171" fmla="*/ 968778 w 1112697"/>
                <a:gd name="connsiteY171" fmla="*/ 13907 h 376142"/>
                <a:gd name="connsiteX172" fmla="*/ 968778 w 1112697"/>
                <a:gd name="connsiteY172" fmla="*/ 40481 h 376142"/>
                <a:gd name="connsiteX173" fmla="*/ 989054 w 1112697"/>
                <a:gd name="connsiteY173" fmla="*/ 40481 h 376142"/>
                <a:gd name="connsiteX174" fmla="*/ 1063998 w 1112697"/>
                <a:gd name="connsiteY174" fmla="*/ 667 h 376142"/>
                <a:gd name="connsiteX175" fmla="*/ 1076789 w 1112697"/>
                <a:gd name="connsiteY175" fmla="*/ 667 h 376142"/>
                <a:gd name="connsiteX176" fmla="*/ 1111371 w 1112697"/>
                <a:gd name="connsiteY176" fmla="*/ 80296 h 376142"/>
                <a:gd name="connsiteX177" fmla="*/ 1096780 w 1112697"/>
                <a:gd name="connsiteY177" fmla="*/ 80296 h 376142"/>
                <a:gd name="connsiteX178" fmla="*/ 1088821 w 1112697"/>
                <a:gd name="connsiteY178" fmla="*/ 61246 h 376142"/>
                <a:gd name="connsiteX179" fmla="*/ 1051586 w 1112697"/>
                <a:gd name="connsiteY179" fmla="*/ 61246 h 376142"/>
                <a:gd name="connsiteX180" fmla="*/ 1043533 w 1112697"/>
                <a:gd name="connsiteY180" fmla="*/ 80296 h 376142"/>
                <a:gd name="connsiteX181" fmla="*/ 1029416 w 1112697"/>
                <a:gd name="connsiteY181" fmla="*/ 80296 h 376142"/>
                <a:gd name="connsiteX182" fmla="*/ 1063998 w 1112697"/>
                <a:gd name="connsiteY182" fmla="*/ 667 h 376142"/>
                <a:gd name="connsiteX183" fmla="*/ 1083800 w 1112697"/>
                <a:gd name="connsiteY183" fmla="*/ 48959 h 376142"/>
                <a:gd name="connsiteX184" fmla="*/ 1070157 w 1112697"/>
                <a:gd name="connsiteY184" fmla="*/ 17336 h 376142"/>
                <a:gd name="connsiteX185" fmla="*/ 1056703 w 1112697"/>
                <a:gd name="connsiteY185" fmla="*/ 48959 h 376142"/>
                <a:gd name="connsiteX186" fmla="*/ 1083800 w 1112697"/>
                <a:gd name="connsiteY186" fmla="*/ 48959 h 376142"/>
                <a:gd name="connsiteX187" fmla="*/ 4643 w 1112697"/>
                <a:gd name="connsiteY187" fmla="*/ 130683 h 376142"/>
                <a:gd name="connsiteX188" fmla="*/ 42257 w 1112697"/>
                <a:gd name="connsiteY188" fmla="*/ 130683 h 376142"/>
                <a:gd name="connsiteX189" fmla="*/ 95788 w 1112697"/>
                <a:gd name="connsiteY189" fmla="*/ 181070 h 376142"/>
                <a:gd name="connsiteX190" fmla="*/ 95788 w 1112697"/>
                <a:gd name="connsiteY190" fmla="*/ 181356 h 376142"/>
                <a:gd name="connsiteX191" fmla="*/ 42257 w 1112697"/>
                <a:gd name="connsiteY191" fmla="*/ 232029 h 376142"/>
                <a:gd name="connsiteX192" fmla="*/ 4643 w 1112697"/>
                <a:gd name="connsiteY192" fmla="*/ 232029 h 376142"/>
                <a:gd name="connsiteX193" fmla="*/ 4643 w 1112697"/>
                <a:gd name="connsiteY193" fmla="*/ 130683 h 376142"/>
                <a:gd name="connsiteX194" fmla="*/ 42257 w 1112697"/>
                <a:gd name="connsiteY194" fmla="*/ 215837 h 376142"/>
                <a:gd name="connsiteX195" fmla="*/ 77218 w 1112697"/>
                <a:gd name="connsiteY195" fmla="*/ 181642 h 376142"/>
                <a:gd name="connsiteX196" fmla="*/ 77218 w 1112697"/>
                <a:gd name="connsiteY196" fmla="*/ 181356 h 376142"/>
                <a:gd name="connsiteX197" fmla="*/ 42257 w 1112697"/>
                <a:gd name="connsiteY197" fmla="*/ 146876 h 376142"/>
                <a:gd name="connsiteX198" fmla="*/ 22360 w 1112697"/>
                <a:gd name="connsiteY198" fmla="*/ 146876 h 376142"/>
                <a:gd name="connsiteX199" fmla="*/ 22360 w 1112697"/>
                <a:gd name="connsiteY199" fmla="*/ 215741 h 376142"/>
                <a:gd name="connsiteX200" fmla="*/ 42257 w 1112697"/>
                <a:gd name="connsiteY200" fmla="*/ 215741 h 376142"/>
                <a:gd name="connsiteX201" fmla="*/ 117201 w 1112697"/>
                <a:gd name="connsiteY201" fmla="*/ 130683 h 376142"/>
                <a:gd name="connsiteX202" fmla="*/ 191955 w 1112697"/>
                <a:gd name="connsiteY202" fmla="*/ 130683 h 376142"/>
                <a:gd name="connsiteX203" fmla="*/ 191955 w 1112697"/>
                <a:gd name="connsiteY203" fmla="*/ 146590 h 376142"/>
                <a:gd name="connsiteX204" fmla="*/ 134918 w 1112697"/>
                <a:gd name="connsiteY204" fmla="*/ 146590 h 376142"/>
                <a:gd name="connsiteX205" fmla="*/ 134918 w 1112697"/>
                <a:gd name="connsiteY205" fmla="*/ 172974 h 376142"/>
                <a:gd name="connsiteX206" fmla="*/ 185418 w 1112697"/>
                <a:gd name="connsiteY206" fmla="*/ 172974 h 376142"/>
                <a:gd name="connsiteX207" fmla="*/ 185418 w 1112697"/>
                <a:gd name="connsiteY207" fmla="*/ 188881 h 376142"/>
                <a:gd name="connsiteX208" fmla="*/ 134918 w 1112697"/>
                <a:gd name="connsiteY208" fmla="*/ 188881 h 376142"/>
                <a:gd name="connsiteX209" fmla="*/ 134918 w 1112697"/>
                <a:gd name="connsiteY209" fmla="*/ 216122 h 376142"/>
                <a:gd name="connsiteX210" fmla="*/ 192619 w 1112697"/>
                <a:gd name="connsiteY210" fmla="*/ 216122 h 376142"/>
                <a:gd name="connsiteX211" fmla="*/ 192619 w 1112697"/>
                <a:gd name="connsiteY211" fmla="*/ 232029 h 376142"/>
                <a:gd name="connsiteX212" fmla="*/ 117201 w 1112697"/>
                <a:gd name="connsiteY212" fmla="*/ 232029 h 376142"/>
                <a:gd name="connsiteX213" fmla="*/ 117201 w 1112697"/>
                <a:gd name="connsiteY213" fmla="*/ 130683 h 376142"/>
                <a:gd name="connsiteX214" fmla="*/ 281585 w 1112697"/>
                <a:gd name="connsiteY214" fmla="*/ 147161 h 376142"/>
                <a:gd name="connsiteX215" fmla="*/ 249656 w 1112697"/>
                <a:gd name="connsiteY215" fmla="*/ 147161 h 376142"/>
                <a:gd name="connsiteX216" fmla="*/ 249656 w 1112697"/>
                <a:gd name="connsiteY216" fmla="*/ 130683 h 376142"/>
                <a:gd name="connsiteX217" fmla="*/ 331422 w 1112697"/>
                <a:gd name="connsiteY217" fmla="*/ 130683 h 376142"/>
                <a:gd name="connsiteX218" fmla="*/ 331422 w 1112697"/>
                <a:gd name="connsiteY218" fmla="*/ 147161 h 376142"/>
                <a:gd name="connsiteX219" fmla="*/ 299492 w 1112697"/>
                <a:gd name="connsiteY219" fmla="*/ 147161 h 376142"/>
                <a:gd name="connsiteX220" fmla="*/ 299492 w 1112697"/>
                <a:gd name="connsiteY220" fmla="*/ 232029 h 376142"/>
                <a:gd name="connsiteX221" fmla="*/ 281680 w 1112697"/>
                <a:gd name="connsiteY221" fmla="*/ 232029 h 376142"/>
                <a:gd name="connsiteX222" fmla="*/ 281680 w 1112697"/>
                <a:gd name="connsiteY222" fmla="*/ 147161 h 376142"/>
                <a:gd name="connsiteX223" fmla="*/ 340138 w 1112697"/>
                <a:gd name="connsiteY223" fmla="*/ 181642 h 376142"/>
                <a:gd name="connsiteX224" fmla="*/ 340138 w 1112697"/>
                <a:gd name="connsiteY224" fmla="*/ 181356 h 376142"/>
                <a:gd name="connsiteX225" fmla="*/ 393007 w 1112697"/>
                <a:gd name="connsiteY225" fmla="*/ 128969 h 376142"/>
                <a:gd name="connsiteX226" fmla="*/ 445591 w 1112697"/>
                <a:gd name="connsiteY226" fmla="*/ 181070 h 376142"/>
                <a:gd name="connsiteX227" fmla="*/ 445591 w 1112697"/>
                <a:gd name="connsiteY227" fmla="*/ 181356 h 376142"/>
                <a:gd name="connsiteX228" fmla="*/ 392722 w 1112697"/>
                <a:gd name="connsiteY228" fmla="*/ 233744 h 376142"/>
                <a:gd name="connsiteX229" fmla="*/ 340138 w 1112697"/>
                <a:gd name="connsiteY229" fmla="*/ 181642 h 376142"/>
                <a:gd name="connsiteX230" fmla="*/ 426926 w 1112697"/>
                <a:gd name="connsiteY230" fmla="*/ 181642 h 376142"/>
                <a:gd name="connsiteX231" fmla="*/ 426926 w 1112697"/>
                <a:gd name="connsiteY231" fmla="*/ 181356 h 376142"/>
                <a:gd name="connsiteX232" fmla="*/ 392628 w 1112697"/>
                <a:gd name="connsiteY232" fmla="*/ 145352 h 376142"/>
                <a:gd name="connsiteX233" fmla="*/ 358614 w 1112697"/>
                <a:gd name="connsiteY233" fmla="*/ 181070 h 376142"/>
                <a:gd name="connsiteX234" fmla="*/ 358614 w 1112697"/>
                <a:gd name="connsiteY234" fmla="*/ 181356 h 376142"/>
                <a:gd name="connsiteX235" fmla="*/ 392912 w 1112697"/>
                <a:gd name="connsiteY235" fmla="*/ 217361 h 376142"/>
                <a:gd name="connsiteX236" fmla="*/ 426926 w 1112697"/>
                <a:gd name="connsiteY236" fmla="*/ 181642 h 376142"/>
                <a:gd name="connsiteX237" fmla="*/ 466908 w 1112697"/>
                <a:gd name="connsiteY237" fmla="*/ 130683 h 376142"/>
                <a:gd name="connsiteX238" fmla="*/ 504523 w 1112697"/>
                <a:gd name="connsiteY238" fmla="*/ 130683 h 376142"/>
                <a:gd name="connsiteX239" fmla="*/ 558054 w 1112697"/>
                <a:gd name="connsiteY239" fmla="*/ 181070 h 376142"/>
                <a:gd name="connsiteX240" fmla="*/ 558054 w 1112697"/>
                <a:gd name="connsiteY240" fmla="*/ 181356 h 376142"/>
                <a:gd name="connsiteX241" fmla="*/ 504523 w 1112697"/>
                <a:gd name="connsiteY241" fmla="*/ 232029 h 376142"/>
                <a:gd name="connsiteX242" fmla="*/ 466908 w 1112697"/>
                <a:gd name="connsiteY242" fmla="*/ 232029 h 376142"/>
                <a:gd name="connsiteX243" fmla="*/ 466908 w 1112697"/>
                <a:gd name="connsiteY243" fmla="*/ 130683 h 376142"/>
                <a:gd name="connsiteX244" fmla="*/ 504523 w 1112697"/>
                <a:gd name="connsiteY244" fmla="*/ 215837 h 376142"/>
                <a:gd name="connsiteX245" fmla="*/ 539484 w 1112697"/>
                <a:gd name="connsiteY245" fmla="*/ 181642 h 376142"/>
                <a:gd name="connsiteX246" fmla="*/ 539484 w 1112697"/>
                <a:gd name="connsiteY246" fmla="*/ 181356 h 376142"/>
                <a:gd name="connsiteX247" fmla="*/ 504523 w 1112697"/>
                <a:gd name="connsiteY247" fmla="*/ 146876 h 376142"/>
                <a:gd name="connsiteX248" fmla="*/ 484626 w 1112697"/>
                <a:gd name="connsiteY248" fmla="*/ 146876 h 376142"/>
                <a:gd name="connsiteX249" fmla="*/ 484626 w 1112697"/>
                <a:gd name="connsiteY249" fmla="*/ 215741 h 376142"/>
                <a:gd name="connsiteX250" fmla="*/ 504523 w 1112697"/>
                <a:gd name="connsiteY250" fmla="*/ 215741 h 376142"/>
                <a:gd name="connsiteX251" fmla="*/ 575014 w 1112697"/>
                <a:gd name="connsiteY251" fmla="*/ 181642 h 376142"/>
                <a:gd name="connsiteX252" fmla="*/ 575014 w 1112697"/>
                <a:gd name="connsiteY252" fmla="*/ 181356 h 376142"/>
                <a:gd name="connsiteX253" fmla="*/ 627882 w 1112697"/>
                <a:gd name="connsiteY253" fmla="*/ 128969 h 376142"/>
                <a:gd name="connsiteX254" fmla="*/ 680466 w 1112697"/>
                <a:gd name="connsiteY254" fmla="*/ 181070 h 376142"/>
                <a:gd name="connsiteX255" fmla="*/ 680466 w 1112697"/>
                <a:gd name="connsiteY255" fmla="*/ 181356 h 376142"/>
                <a:gd name="connsiteX256" fmla="*/ 627598 w 1112697"/>
                <a:gd name="connsiteY256" fmla="*/ 233744 h 376142"/>
                <a:gd name="connsiteX257" fmla="*/ 575014 w 1112697"/>
                <a:gd name="connsiteY257" fmla="*/ 181642 h 376142"/>
                <a:gd name="connsiteX258" fmla="*/ 661801 w 1112697"/>
                <a:gd name="connsiteY258" fmla="*/ 181642 h 376142"/>
                <a:gd name="connsiteX259" fmla="*/ 661801 w 1112697"/>
                <a:gd name="connsiteY259" fmla="*/ 181356 h 376142"/>
                <a:gd name="connsiteX260" fmla="*/ 627503 w 1112697"/>
                <a:gd name="connsiteY260" fmla="*/ 145352 h 376142"/>
                <a:gd name="connsiteX261" fmla="*/ 593489 w 1112697"/>
                <a:gd name="connsiteY261" fmla="*/ 181070 h 376142"/>
                <a:gd name="connsiteX262" fmla="*/ 593489 w 1112697"/>
                <a:gd name="connsiteY262" fmla="*/ 181356 h 376142"/>
                <a:gd name="connsiteX263" fmla="*/ 627787 w 1112697"/>
                <a:gd name="connsiteY263" fmla="*/ 217361 h 376142"/>
                <a:gd name="connsiteX264" fmla="*/ 661801 w 1112697"/>
                <a:gd name="connsiteY264" fmla="*/ 181642 h 376142"/>
                <a:gd name="connsiteX265" fmla="*/ 694299 w 1112697"/>
                <a:gd name="connsiteY265" fmla="*/ 217265 h 376142"/>
                <a:gd name="connsiteX266" fmla="*/ 704910 w 1112697"/>
                <a:gd name="connsiteY266" fmla="*/ 204502 h 376142"/>
                <a:gd name="connsiteX267" fmla="*/ 736745 w 1112697"/>
                <a:gd name="connsiteY267" fmla="*/ 217646 h 376142"/>
                <a:gd name="connsiteX268" fmla="*/ 754652 w 1112697"/>
                <a:gd name="connsiteY268" fmla="*/ 204883 h 376142"/>
                <a:gd name="connsiteX269" fmla="*/ 754652 w 1112697"/>
                <a:gd name="connsiteY269" fmla="*/ 204597 h 376142"/>
                <a:gd name="connsiteX270" fmla="*/ 731913 w 1112697"/>
                <a:gd name="connsiteY270" fmla="*/ 189071 h 376142"/>
                <a:gd name="connsiteX271" fmla="*/ 698373 w 1112697"/>
                <a:gd name="connsiteY271" fmla="*/ 158782 h 376142"/>
                <a:gd name="connsiteX272" fmla="*/ 698373 w 1112697"/>
                <a:gd name="connsiteY272" fmla="*/ 158496 h 376142"/>
                <a:gd name="connsiteX273" fmla="*/ 732766 w 1112697"/>
                <a:gd name="connsiteY273" fmla="*/ 129159 h 376142"/>
                <a:gd name="connsiteX274" fmla="*/ 769338 w 1112697"/>
                <a:gd name="connsiteY274" fmla="*/ 141923 h 376142"/>
                <a:gd name="connsiteX275" fmla="*/ 759863 w 1112697"/>
                <a:gd name="connsiteY275" fmla="*/ 155353 h 376142"/>
                <a:gd name="connsiteX276" fmla="*/ 732482 w 1112697"/>
                <a:gd name="connsiteY276" fmla="*/ 144971 h 376142"/>
                <a:gd name="connsiteX277" fmla="*/ 716091 w 1112697"/>
                <a:gd name="connsiteY277" fmla="*/ 156972 h 376142"/>
                <a:gd name="connsiteX278" fmla="*/ 716091 w 1112697"/>
                <a:gd name="connsiteY278" fmla="*/ 157258 h 376142"/>
                <a:gd name="connsiteX279" fmla="*/ 739967 w 1112697"/>
                <a:gd name="connsiteY279" fmla="*/ 173165 h 376142"/>
                <a:gd name="connsiteX280" fmla="*/ 772370 w 1112697"/>
                <a:gd name="connsiteY280" fmla="*/ 202883 h 376142"/>
                <a:gd name="connsiteX281" fmla="*/ 772370 w 1112697"/>
                <a:gd name="connsiteY281" fmla="*/ 203168 h 376142"/>
                <a:gd name="connsiteX282" fmla="*/ 736366 w 1112697"/>
                <a:gd name="connsiteY282" fmla="*/ 233458 h 376142"/>
                <a:gd name="connsiteX283" fmla="*/ 694299 w 1112697"/>
                <a:gd name="connsiteY283" fmla="*/ 217265 h 376142"/>
                <a:gd name="connsiteX284" fmla="*/ 836418 w 1112697"/>
                <a:gd name="connsiteY284" fmla="*/ 130683 h 376142"/>
                <a:gd name="connsiteX285" fmla="*/ 854135 w 1112697"/>
                <a:gd name="connsiteY285" fmla="*/ 130683 h 376142"/>
                <a:gd name="connsiteX286" fmla="*/ 854135 w 1112697"/>
                <a:gd name="connsiteY286" fmla="*/ 215837 h 376142"/>
                <a:gd name="connsiteX287" fmla="*/ 907099 w 1112697"/>
                <a:gd name="connsiteY287" fmla="*/ 215837 h 376142"/>
                <a:gd name="connsiteX288" fmla="*/ 907099 w 1112697"/>
                <a:gd name="connsiteY288" fmla="*/ 232029 h 376142"/>
                <a:gd name="connsiteX289" fmla="*/ 836418 w 1112697"/>
                <a:gd name="connsiteY289" fmla="*/ 232029 h 376142"/>
                <a:gd name="connsiteX290" fmla="*/ 836418 w 1112697"/>
                <a:gd name="connsiteY290" fmla="*/ 130683 h 376142"/>
                <a:gd name="connsiteX291" fmla="*/ 915341 w 1112697"/>
                <a:gd name="connsiteY291" fmla="*/ 181642 h 376142"/>
                <a:gd name="connsiteX292" fmla="*/ 915341 w 1112697"/>
                <a:gd name="connsiteY292" fmla="*/ 181356 h 376142"/>
                <a:gd name="connsiteX293" fmla="*/ 968210 w 1112697"/>
                <a:gd name="connsiteY293" fmla="*/ 128969 h 376142"/>
                <a:gd name="connsiteX294" fmla="*/ 1020794 w 1112697"/>
                <a:gd name="connsiteY294" fmla="*/ 181070 h 376142"/>
                <a:gd name="connsiteX295" fmla="*/ 1020794 w 1112697"/>
                <a:gd name="connsiteY295" fmla="*/ 181356 h 376142"/>
                <a:gd name="connsiteX296" fmla="*/ 967925 w 1112697"/>
                <a:gd name="connsiteY296" fmla="*/ 233744 h 376142"/>
                <a:gd name="connsiteX297" fmla="*/ 915341 w 1112697"/>
                <a:gd name="connsiteY297" fmla="*/ 181642 h 376142"/>
                <a:gd name="connsiteX298" fmla="*/ 1002129 w 1112697"/>
                <a:gd name="connsiteY298" fmla="*/ 181642 h 376142"/>
                <a:gd name="connsiteX299" fmla="*/ 1002129 w 1112697"/>
                <a:gd name="connsiteY299" fmla="*/ 181356 h 376142"/>
                <a:gd name="connsiteX300" fmla="*/ 967831 w 1112697"/>
                <a:gd name="connsiteY300" fmla="*/ 145352 h 376142"/>
                <a:gd name="connsiteX301" fmla="*/ 933817 w 1112697"/>
                <a:gd name="connsiteY301" fmla="*/ 181070 h 376142"/>
                <a:gd name="connsiteX302" fmla="*/ 933817 w 1112697"/>
                <a:gd name="connsiteY302" fmla="*/ 181356 h 376142"/>
                <a:gd name="connsiteX303" fmla="*/ 968115 w 1112697"/>
                <a:gd name="connsiteY303" fmla="*/ 217361 h 376142"/>
                <a:gd name="connsiteX304" fmla="*/ 1002129 w 1112697"/>
                <a:gd name="connsiteY304" fmla="*/ 181642 h 376142"/>
                <a:gd name="connsiteX305" fmla="*/ 1034627 w 1112697"/>
                <a:gd name="connsiteY305" fmla="*/ 217265 h 376142"/>
                <a:gd name="connsiteX306" fmla="*/ 1045238 w 1112697"/>
                <a:gd name="connsiteY306" fmla="*/ 204502 h 376142"/>
                <a:gd name="connsiteX307" fmla="*/ 1077073 w 1112697"/>
                <a:gd name="connsiteY307" fmla="*/ 217646 h 376142"/>
                <a:gd name="connsiteX308" fmla="*/ 1094980 w 1112697"/>
                <a:gd name="connsiteY308" fmla="*/ 204883 h 376142"/>
                <a:gd name="connsiteX309" fmla="*/ 1094980 w 1112697"/>
                <a:gd name="connsiteY309" fmla="*/ 204597 h 376142"/>
                <a:gd name="connsiteX310" fmla="*/ 1072241 w 1112697"/>
                <a:gd name="connsiteY310" fmla="*/ 189071 h 376142"/>
                <a:gd name="connsiteX311" fmla="*/ 1038701 w 1112697"/>
                <a:gd name="connsiteY311" fmla="*/ 158782 h 376142"/>
                <a:gd name="connsiteX312" fmla="*/ 1038701 w 1112697"/>
                <a:gd name="connsiteY312" fmla="*/ 158496 h 376142"/>
                <a:gd name="connsiteX313" fmla="*/ 1073094 w 1112697"/>
                <a:gd name="connsiteY313" fmla="*/ 129159 h 376142"/>
                <a:gd name="connsiteX314" fmla="*/ 1109666 w 1112697"/>
                <a:gd name="connsiteY314" fmla="*/ 141923 h 376142"/>
                <a:gd name="connsiteX315" fmla="*/ 1100191 w 1112697"/>
                <a:gd name="connsiteY315" fmla="*/ 155353 h 376142"/>
                <a:gd name="connsiteX316" fmla="*/ 1072809 w 1112697"/>
                <a:gd name="connsiteY316" fmla="*/ 144971 h 376142"/>
                <a:gd name="connsiteX317" fmla="*/ 1056418 w 1112697"/>
                <a:gd name="connsiteY317" fmla="*/ 156972 h 376142"/>
                <a:gd name="connsiteX318" fmla="*/ 1056418 w 1112697"/>
                <a:gd name="connsiteY318" fmla="*/ 157258 h 376142"/>
                <a:gd name="connsiteX319" fmla="*/ 1080294 w 1112697"/>
                <a:gd name="connsiteY319" fmla="*/ 173165 h 376142"/>
                <a:gd name="connsiteX320" fmla="*/ 1112697 w 1112697"/>
                <a:gd name="connsiteY320" fmla="*/ 202883 h 376142"/>
                <a:gd name="connsiteX321" fmla="*/ 1112697 w 1112697"/>
                <a:gd name="connsiteY321" fmla="*/ 203168 h 376142"/>
                <a:gd name="connsiteX322" fmla="*/ 1076694 w 1112697"/>
                <a:gd name="connsiteY322" fmla="*/ 233458 h 376142"/>
                <a:gd name="connsiteX323" fmla="*/ 1034627 w 1112697"/>
                <a:gd name="connsiteY323" fmla="*/ 217265 h 376142"/>
                <a:gd name="connsiteX324" fmla="*/ 0 w 1112697"/>
                <a:gd name="connsiteY324" fmla="*/ 324898 h 376142"/>
                <a:gd name="connsiteX325" fmla="*/ 0 w 1112697"/>
                <a:gd name="connsiteY325" fmla="*/ 324612 h 376142"/>
                <a:gd name="connsiteX326" fmla="*/ 51163 w 1112697"/>
                <a:gd name="connsiteY326" fmla="*/ 273082 h 376142"/>
                <a:gd name="connsiteX327" fmla="*/ 90009 w 1112697"/>
                <a:gd name="connsiteY327" fmla="*/ 288608 h 376142"/>
                <a:gd name="connsiteX328" fmla="*/ 78829 w 1112697"/>
                <a:gd name="connsiteY328" fmla="*/ 301562 h 376142"/>
                <a:gd name="connsiteX329" fmla="*/ 51068 w 1112697"/>
                <a:gd name="connsiteY329" fmla="*/ 289179 h 376142"/>
                <a:gd name="connsiteX330" fmla="*/ 18381 w 1112697"/>
                <a:gd name="connsiteY330" fmla="*/ 324326 h 376142"/>
                <a:gd name="connsiteX331" fmla="*/ 18381 w 1112697"/>
                <a:gd name="connsiteY331" fmla="*/ 324612 h 376142"/>
                <a:gd name="connsiteX332" fmla="*/ 51068 w 1112697"/>
                <a:gd name="connsiteY332" fmla="*/ 360045 h 376142"/>
                <a:gd name="connsiteX333" fmla="*/ 79492 w 1112697"/>
                <a:gd name="connsiteY333" fmla="*/ 347091 h 376142"/>
                <a:gd name="connsiteX334" fmla="*/ 90672 w 1112697"/>
                <a:gd name="connsiteY334" fmla="*/ 358521 h 376142"/>
                <a:gd name="connsiteX335" fmla="*/ 50405 w 1112697"/>
                <a:gd name="connsiteY335" fmla="*/ 376142 h 376142"/>
                <a:gd name="connsiteX336" fmla="*/ 0 w 1112697"/>
                <a:gd name="connsiteY336" fmla="*/ 324898 h 376142"/>
                <a:gd name="connsiteX337" fmla="*/ 101663 w 1112697"/>
                <a:gd name="connsiteY337" fmla="*/ 324898 h 376142"/>
                <a:gd name="connsiteX338" fmla="*/ 101663 w 1112697"/>
                <a:gd name="connsiteY338" fmla="*/ 324612 h 376142"/>
                <a:gd name="connsiteX339" fmla="*/ 153678 w 1112697"/>
                <a:gd name="connsiteY339" fmla="*/ 273082 h 376142"/>
                <a:gd name="connsiteX340" fmla="*/ 205409 w 1112697"/>
                <a:gd name="connsiteY340" fmla="*/ 324326 h 376142"/>
                <a:gd name="connsiteX341" fmla="*/ 205409 w 1112697"/>
                <a:gd name="connsiteY341" fmla="*/ 324612 h 376142"/>
                <a:gd name="connsiteX342" fmla="*/ 153394 w 1112697"/>
                <a:gd name="connsiteY342" fmla="*/ 376142 h 376142"/>
                <a:gd name="connsiteX343" fmla="*/ 101663 w 1112697"/>
                <a:gd name="connsiteY343" fmla="*/ 324898 h 376142"/>
                <a:gd name="connsiteX344" fmla="*/ 187029 w 1112697"/>
                <a:gd name="connsiteY344" fmla="*/ 324898 h 376142"/>
                <a:gd name="connsiteX345" fmla="*/ 187029 w 1112697"/>
                <a:gd name="connsiteY345" fmla="*/ 324612 h 376142"/>
                <a:gd name="connsiteX346" fmla="*/ 153299 w 1112697"/>
                <a:gd name="connsiteY346" fmla="*/ 289179 h 376142"/>
                <a:gd name="connsiteX347" fmla="*/ 119854 w 1112697"/>
                <a:gd name="connsiteY347" fmla="*/ 324326 h 376142"/>
                <a:gd name="connsiteX348" fmla="*/ 119854 w 1112697"/>
                <a:gd name="connsiteY348" fmla="*/ 324612 h 376142"/>
                <a:gd name="connsiteX349" fmla="*/ 153583 w 1112697"/>
                <a:gd name="connsiteY349" fmla="*/ 360045 h 376142"/>
                <a:gd name="connsiteX350" fmla="*/ 187029 w 1112697"/>
                <a:gd name="connsiteY350" fmla="*/ 324898 h 376142"/>
                <a:gd name="connsiteX351" fmla="*/ 226443 w 1112697"/>
                <a:gd name="connsiteY351" fmla="*/ 274796 h 376142"/>
                <a:gd name="connsiteX352" fmla="*/ 243876 w 1112697"/>
                <a:gd name="connsiteY352" fmla="*/ 274796 h 376142"/>
                <a:gd name="connsiteX353" fmla="*/ 243876 w 1112697"/>
                <a:gd name="connsiteY353" fmla="*/ 358521 h 376142"/>
                <a:gd name="connsiteX354" fmla="*/ 295987 w 1112697"/>
                <a:gd name="connsiteY354" fmla="*/ 358521 h 376142"/>
                <a:gd name="connsiteX355" fmla="*/ 295987 w 1112697"/>
                <a:gd name="connsiteY355" fmla="*/ 374428 h 376142"/>
                <a:gd name="connsiteX356" fmla="*/ 226443 w 1112697"/>
                <a:gd name="connsiteY356" fmla="*/ 374428 h 376142"/>
                <a:gd name="connsiteX357" fmla="*/ 226443 w 1112697"/>
                <a:gd name="connsiteY357" fmla="*/ 274796 h 376142"/>
                <a:gd name="connsiteX358" fmla="*/ 304040 w 1112697"/>
                <a:gd name="connsiteY358" fmla="*/ 324898 h 376142"/>
                <a:gd name="connsiteX359" fmla="*/ 304040 w 1112697"/>
                <a:gd name="connsiteY359" fmla="*/ 324612 h 376142"/>
                <a:gd name="connsiteX360" fmla="*/ 356056 w 1112697"/>
                <a:gd name="connsiteY360" fmla="*/ 273082 h 376142"/>
                <a:gd name="connsiteX361" fmla="*/ 407787 w 1112697"/>
                <a:gd name="connsiteY361" fmla="*/ 324326 h 376142"/>
                <a:gd name="connsiteX362" fmla="*/ 407787 w 1112697"/>
                <a:gd name="connsiteY362" fmla="*/ 324612 h 376142"/>
                <a:gd name="connsiteX363" fmla="*/ 355771 w 1112697"/>
                <a:gd name="connsiteY363" fmla="*/ 376142 h 376142"/>
                <a:gd name="connsiteX364" fmla="*/ 304040 w 1112697"/>
                <a:gd name="connsiteY364" fmla="*/ 324898 h 376142"/>
                <a:gd name="connsiteX365" fmla="*/ 389406 w 1112697"/>
                <a:gd name="connsiteY365" fmla="*/ 324898 h 376142"/>
                <a:gd name="connsiteX366" fmla="*/ 389406 w 1112697"/>
                <a:gd name="connsiteY366" fmla="*/ 324612 h 376142"/>
                <a:gd name="connsiteX367" fmla="*/ 355677 w 1112697"/>
                <a:gd name="connsiteY367" fmla="*/ 289179 h 376142"/>
                <a:gd name="connsiteX368" fmla="*/ 322231 w 1112697"/>
                <a:gd name="connsiteY368" fmla="*/ 324326 h 376142"/>
                <a:gd name="connsiteX369" fmla="*/ 322231 w 1112697"/>
                <a:gd name="connsiteY369" fmla="*/ 324612 h 376142"/>
                <a:gd name="connsiteX370" fmla="*/ 355961 w 1112697"/>
                <a:gd name="connsiteY370" fmla="*/ 360045 h 376142"/>
                <a:gd name="connsiteX371" fmla="*/ 389406 w 1112697"/>
                <a:gd name="connsiteY371" fmla="*/ 324898 h 376142"/>
                <a:gd name="connsiteX372" fmla="*/ 428821 w 1112697"/>
                <a:gd name="connsiteY372" fmla="*/ 274796 h 376142"/>
                <a:gd name="connsiteX373" fmla="*/ 447391 w 1112697"/>
                <a:gd name="connsiteY373" fmla="*/ 274796 h 376142"/>
                <a:gd name="connsiteX374" fmla="*/ 477520 w 1112697"/>
                <a:gd name="connsiteY374" fmla="*/ 321945 h 376142"/>
                <a:gd name="connsiteX375" fmla="*/ 507649 w 1112697"/>
                <a:gd name="connsiteY375" fmla="*/ 274796 h 376142"/>
                <a:gd name="connsiteX376" fmla="*/ 526219 w 1112697"/>
                <a:gd name="connsiteY376" fmla="*/ 274796 h 376142"/>
                <a:gd name="connsiteX377" fmla="*/ 526219 w 1112697"/>
                <a:gd name="connsiteY377" fmla="*/ 374428 h 376142"/>
                <a:gd name="connsiteX378" fmla="*/ 508786 w 1112697"/>
                <a:gd name="connsiteY378" fmla="*/ 374428 h 376142"/>
                <a:gd name="connsiteX379" fmla="*/ 508786 w 1112697"/>
                <a:gd name="connsiteY379" fmla="*/ 302895 h 376142"/>
                <a:gd name="connsiteX380" fmla="*/ 477520 w 1112697"/>
                <a:gd name="connsiteY380" fmla="*/ 349853 h 376142"/>
                <a:gd name="connsiteX381" fmla="*/ 476952 w 1112697"/>
                <a:gd name="connsiteY381" fmla="*/ 349853 h 376142"/>
                <a:gd name="connsiteX382" fmla="*/ 445970 w 1112697"/>
                <a:gd name="connsiteY382" fmla="*/ 303181 h 376142"/>
                <a:gd name="connsiteX383" fmla="*/ 445970 w 1112697"/>
                <a:gd name="connsiteY383" fmla="*/ 374333 h 376142"/>
                <a:gd name="connsiteX384" fmla="*/ 428821 w 1112697"/>
                <a:gd name="connsiteY384" fmla="*/ 374333 h 376142"/>
                <a:gd name="connsiteX385" fmla="*/ 428821 w 1112697"/>
                <a:gd name="connsiteY385" fmla="*/ 274701 h 376142"/>
                <a:gd name="connsiteX386" fmla="*/ 551801 w 1112697"/>
                <a:gd name="connsiteY386" fmla="*/ 274796 h 376142"/>
                <a:gd name="connsiteX387" fmla="*/ 596237 w 1112697"/>
                <a:gd name="connsiteY387" fmla="*/ 274796 h 376142"/>
                <a:gd name="connsiteX388" fmla="*/ 622197 w 1112697"/>
                <a:gd name="connsiteY388" fmla="*/ 283655 h 376142"/>
                <a:gd name="connsiteX389" fmla="*/ 628829 w 1112697"/>
                <a:gd name="connsiteY389" fmla="*/ 300133 h 376142"/>
                <a:gd name="connsiteX390" fmla="*/ 628829 w 1112697"/>
                <a:gd name="connsiteY390" fmla="*/ 300419 h 376142"/>
                <a:gd name="connsiteX391" fmla="*/ 614618 w 1112697"/>
                <a:gd name="connsiteY391" fmla="*/ 322612 h 376142"/>
                <a:gd name="connsiteX392" fmla="*/ 634325 w 1112697"/>
                <a:gd name="connsiteY392" fmla="*/ 346805 h 376142"/>
                <a:gd name="connsiteX393" fmla="*/ 634325 w 1112697"/>
                <a:gd name="connsiteY393" fmla="*/ 347091 h 376142"/>
                <a:gd name="connsiteX394" fmla="*/ 597658 w 1112697"/>
                <a:gd name="connsiteY394" fmla="*/ 374428 h 376142"/>
                <a:gd name="connsiteX395" fmla="*/ 551801 w 1112697"/>
                <a:gd name="connsiteY395" fmla="*/ 374428 h 376142"/>
                <a:gd name="connsiteX396" fmla="*/ 551801 w 1112697"/>
                <a:gd name="connsiteY396" fmla="*/ 274796 h 376142"/>
                <a:gd name="connsiteX397" fmla="*/ 592731 w 1112697"/>
                <a:gd name="connsiteY397" fmla="*/ 316802 h 376142"/>
                <a:gd name="connsiteX398" fmla="*/ 611396 w 1112697"/>
                <a:gd name="connsiteY398" fmla="*/ 303276 h 376142"/>
                <a:gd name="connsiteX399" fmla="*/ 611396 w 1112697"/>
                <a:gd name="connsiteY399" fmla="*/ 302990 h 376142"/>
                <a:gd name="connsiteX400" fmla="*/ 593963 w 1112697"/>
                <a:gd name="connsiteY400" fmla="*/ 290322 h 376142"/>
                <a:gd name="connsiteX401" fmla="*/ 568855 w 1112697"/>
                <a:gd name="connsiteY401" fmla="*/ 290322 h 376142"/>
                <a:gd name="connsiteX402" fmla="*/ 568855 w 1112697"/>
                <a:gd name="connsiteY402" fmla="*/ 316802 h 376142"/>
                <a:gd name="connsiteX403" fmla="*/ 592636 w 1112697"/>
                <a:gd name="connsiteY403" fmla="*/ 316802 h 376142"/>
                <a:gd name="connsiteX404" fmla="*/ 597848 w 1112697"/>
                <a:gd name="connsiteY404" fmla="*/ 358902 h 376142"/>
                <a:gd name="connsiteX405" fmla="*/ 616986 w 1112697"/>
                <a:gd name="connsiteY405" fmla="*/ 345281 h 376142"/>
                <a:gd name="connsiteX406" fmla="*/ 616986 w 1112697"/>
                <a:gd name="connsiteY406" fmla="*/ 344996 h 376142"/>
                <a:gd name="connsiteX407" fmla="*/ 596616 w 1112697"/>
                <a:gd name="connsiteY407" fmla="*/ 331565 h 376142"/>
                <a:gd name="connsiteX408" fmla="*/ 568950 w 1112697"/>
                <a:gd name="connsiteY408" fmla="*/ 331565 h 376142"/>
                <a:gd name="connsiteX409" fmla="*/ 568950 w 1112697"/>
                <a:gd name="connsiteY409" fmla="*/ 358902 h 376142"/>
                <a:gd name="connsiteX410" fmla="*/ 597848 w 1112697"/>
                <a:gd name="connsiteY410" fmla="*/ 358902 h 376142"/>
                <a:gd name="connsiteX411" fmla="*/ 655074 w 1112697"/>
                <a:gd name="connsiteY411" fmla="*/ 274796 h 376142"/>
                <a:gd name="connsiteX412" fmla="*/ 672507 w 1112697"/>
                <a:gd name="connsiteY412" fmla="*/ 274796 h 376142"/>
                <a:gd name="connsiteX413" fmla="*/ 672507 w 1112697"/>
                <a:gd name="connsiteY413" fmla="*/ 374428 h 376142"/>
                <a:gd name="connsiteX414" fmla="*/ 655074 w 1112697"/>
                <a:gd name="connsiteY414" fmla="*/ 374428 h 376142"/>
                <a:gd name="connsiteX415" fmla="*/ 655074 w 1112697"/>
                <a:gd name="connsiteY415" fmla="*/ 274796 h 376142"/>
                <a:gd name="connsiteX416" fmla="*/ 734092 w 1112697"/>
                <a:gd name="connsiteY416" fmla="*/ 274130 h 376142"/>
                <a:gd name="connsiteX417" fmla="*/ 750199 w 1112697"/>
                <a:gd name="connsiteY417" fmla="*/ 274130 h 376142"/>
                <a:gd name="connsiteX418" fmla="*/ 793782 w 1112697"/>
                <a:gd name="connsiteY418" fmla="*/ 374523 h 376142"/>
                <a:gd name="connsiteX419" fmla="*/ 775402 w 1112697"/>
                <a:gd name="connsiteY419" fmla="*/ 374523 h 376142"/>
                <a:gd name="connsiteX420" fmla="*/ 765359 w 1112697"/>
                <a:gd name="connsiteY420" fmla="*/ 350425 h 376142"/>
                <a:gd name="connsiteX421" fmla="*/ 718459 w 1112697"/>
                <a:gd name="connsiteY421" fmla="*/ 350425 h 376142"/>
                <a:gd name="connsiteX422" fmla="*/ 708227 w 1112697"/>
                <a:gd name="connsiteY422" fmla="*/ 374523 h 376142"/>
                <a:gd name="connsiteX423" fmla="*/ 690414 w 1112697"/>
                <a:gd name="connsiteY423" fmla="*/ 374523 h 376142"/>
                <a:gd name="connsiteX424" fmla="*/ 733998 w 1112697"/>
                <a:gd name="connsiteY424" fmla="*/ 274130 h 376142"/>
                <a:gd name="connsiteX425" fmla="*/ 759010 w 1112697"/>
                <a:gd name="connsiteY425" fmla="*/ 334899 h 376142"/>
                <a:gd name="connsiteX426" fmla="*/ 741861 w 1112697"/>
                <a:gd name="connsiteY426" fmla="*/ 294989 h 376142"/>
                <a:gd name="connsiteX427" fmla="*/ 724902 w 1112697"/>
                <a:gd name="connsiteY427" fmla="*/ 334899 h 376142"/>
                <a:gd name="connsiteX428" fmla="*/ 759010 w 1112697"/>
                <a:gd name="connsiteY428" fmla="*/ 334899 h 376142"/>
                <a:gd name="connsiteX429" fmla="*/ 810837 w 1112697"/>
                <a:gd name="connsiteY429" fmla="*/ 274796 h 376142"/>
                <a:gd name="connsiteX430" fmla="*/ 826943 w 1112697"/>
                <a:gd name="connsiteY430" fmla="*/ 274796 h 376142"/>
                <a:gd name="connsiteX431" fmla="*/ 880096 w 1112697"/>
                <a:gd name="connsiteY431" fmla="*/ 343757 h 376142"/>
                <a:gd name="connsiteX432" fmla="*/ 880096 w 1112697"/>
                <a:gd name="connsiteY432" fmla="*/ 274796 h 376142"/>
                <a:gd name="connsiteX433" fmla="*/ 897245 w 1112697"/>
                <a:gd name="connsiteY433" fmla="*/ 274796 h 376142"/>
                <a:gd name="connsiteX434" fmla="*/ 897245 w 1112697"/>
                <a:gd name="connsiteY434" fmla="*/ 374428 h 376142"/>
                <a:gd name="connsiteX435" fmla="*/ 882654 w 1112697"/>
                <a:gd name="connsiteY435" fmla="*/ 374428 h 376142"/>
                <a:gd name="connsiteX436" fmla="*/ 827986 w 1112697"/>
                <a:gd name="connsiteY436" fmla="*/ 303467 h 376142"/>
                <a:gd name="connsiteX437" fmla="*/ 827986 w 1112697"/>
                <a:gd name="connsiteY437" fmla="*/ 374428 h 376142"/>
                <a:gd name="connsiteX438" fmla="*/ 810837 w 1112697"/>
                <a:gd name="connsiteY438" fmla="*/ 374428 h 376142"/>
                <a:gd name="connsiteX439" fmla="*/ 810837 w 1112697"/>
                <a:gd name="connsiteY439" fmla="*/ 274796 h 376142"/>
                <a:gd name="connsiteX440" fmla="*/ 918373 w 1112697"/>
                <a:gd name="connsiteY440" fmla="*/ 324898 h 376142"/>
                <a:gd name="connsiteX441" fmla="*/ 918373 w 1112697"/>
                <a:gd name="connsiteY441" fmla="*/ 324612 h 376142"/>
                <a:gd name="connsiteX442" fmla="*/ 970389 w 1112697"/>
                <a:gd name="connsiteY442" fmla="*/ 273082 h 376142"/>
                <a:gd name="connsiteX443" fmla="*/ 1022120 w 1112697"/>
                <a:gd name="connsiteY443" fmla="*/ 324326 h 376142"/>
                <a:gd name="connsiteX444" fmla="*/ 1022120 w 1112697"/>
                <a:gd name="connsiteY444" fmla="*/ 324612 h 376142"/>
                <a:gd name="connsiteX445" fmla="*/ 970105 w 1112697"/>
                <a:gd name="connsiteY445" fmla="*/ 376142 h 376142"/>
                <a:gd name="connsiteX446" fmla="*/ 918373 w 1112697"/>
                <a:gd name="connsiteY446" fmla="*/ 324898 h 376142"/>
                <a:gd name="connsiteX447" fmla="*/ 1003739 w 1112697"/>
                <a:gd name="connsiteY447" fmla="*/ 324898 h 376142"/>
                <a:gd name="connsiteX448" fmla="*/ 1003739 w 1112697"/>
                <a:gd name="connsiteY448" fmla="*/ 324612 h 376142"/>
                <a:gd name="connsiteX449" fmla="*/ 970010 w 1112697"/>
                <a:gd name="connsiteY449" fmla="*/ 289179 h 376142"/>
                <a:gd name="connsiteX450" fmla="*/ 936565 w 1112697"/>
                <a:gd name="connsiteY450" fmla="*/ 324326 h 376142"/>
                <a:gd name="connsiteX451" fmla="*/ 936565 w 1112697"/>
                <a:gd name="connsiteY451" fmla="*/ 324612 h 376142"/>
                <a:gd name="connsiteX452" fmla="*/ 970294 w 1112697"/>
                <a:gd name="connsiteY452" fmla="*/ 360045 h 376142"/>
                <a:gd name="connsiteX453" fmla="*/ 1003739 w 1112697"/>
                <a:gd name="connsiteY453" fmla="*/ 324898 h 376142"/>
                <a:gd name="connsiteX454" fmla="*/ 1035764 w 1112697"/>
                <a:gd name="connsiteY454" fmla="*/ 359950 h 376142"/>
                <a:gd name="connsiteX455" fmla="*/ 1046280 w 1112697"/>
                <a:gd name="connsiteY455" fmla="*/ 347377 h 376142"/>
                <a:gd name="connsiteX456" fmla="*/ 1077547 w 1112697"/>
                <a:gd name="connsiteY456" fmla="*/ 360331 h 376142"/>
                <a:gd name="connsiteX457" fmla="*/ 1095075 w 1112697"/>
                <a:gd name="connsiteY457" fmla="*/ 347758 h 376142"/>
                <a:gd name="connsiteX458" fmla="*/ 1095075 w 1112697"/>
                <a:gd name="connsiteY458" fmla="*/ 347472 h 376142"/>
                <a:gd name="connsiteX459" fmla="*/ 1072715 w 1112697"/>
                <a:gd name="connsiteY459" fmla="*/ 332232 h 376142"/>
                <a:gd name="connsiteX460" fmla="*/ 1039743 w 1112697"/>
                <a:gd name="connsiteY460" fmla="*/ 302514 h 376142"/>
                <a:gd name="connsiteX461" fmla="*/ 1039743 w 1112697"/>
                <a:gd name="connsiteY461" fmla="*/ 302228 h 376142"/>
                <a:gd name="connsiteX462" fmla="*/ 1073567 w 1112697"/>
                <a:gd name="connsiteY462" fmla="*/ 273368 h 376142"/>
                <a:gd name="connsiteX463" fmla="*/ 1109571 w 1112697"/>
                <a:gd name="connsiteY463" fmla="*/ 285845 h 376142"/>
                <a:gd name="connsiteX464" fmla="*/ 1100191 w 1112697"/>
                <a:gd name="connsiteY464" fmla="*/ 299085 h 376142"/>
                <a:gd name="connsiteX465" fmla="*/ 1073283 w 1112697"/>
                <a:gd name="connsiteY465" fmla="*/ 288798 h 376142"/>
                <a:gd name="connsiteX466" fmla="*/ 1057176 w 1112697"/>
                <a:gd name="connsiteY466" fmla="*/ 300609 h 376142"/>
                <a:gd name="connsiteX467" fmla="*/ 1057176 w 1112697"/>
                <a:gd name="connsiteY467" fmla="*/ 300895 h 376142"/>
                <a:gd name="connsiteX468" fmla="*/ 1080673 w 1112697"/>
                <a:gd name="connsiteY468" fmla="*/ 316516 h 376142"/>
                <a:gd name="connsiteX469" fmla="*/ 1112508 w 1112697"/>
                <a:gd name="connsiteY469" fmla="*/ 345662 h 376142"/>
                <a:gd name="connsiteX470" fmla="*/ 1112508 w 1112697"/>
                <a:gd name="connsiteY470" fmla="*/ 345948 h 376142"/>
                <a:gd name="connsiteX471" fmla="*/ 1077073 w 1112697"/>
                <a:gd name="connsiteY471" fmla="*/ 375666 h 376142"/>
                <a:gd name="connsiteX472" fmla="*/ 1035669 w 1112697"/>
                <a:gd name="connsiteY472" fmla="*/ 359759 h 376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</a:cxnLst>
              <a:rect l="l" t="t" r="r" b="b"/>
              <a:pathLst>
                <a:path w="1112697" h="376142">
                  <a:moveTo>
                    <a:pt x="1800" y="1238"/>
                  </a:moveTo>
                  <a:lnTo>
                    <a:pt x="15633" y="1238"/>
                  </a:lnTo>
                  <a:lnTo>
                    <a:pt x="15633" y="67723"/>
                  </a:lnTo>
                  <a:lnTo>
                    <a:pt x="57037" y="67723"/>
                  </a:lnTo>
                  <a:lnTo>
                    <a:pt x="57037" y="80391"/>
                  </a:lnTo>
                  <a:lnTo>
                    <a:pt x="1895" y="80391"/>
                  </a:lnTo>
                  <a:lnTo>
                    <a:pt x="1895" y="1238"/>
                  </a:lnTo>
                  <a:close/>
                  <a:moveTo>
                    <a:pt x="99199" y="667"/>
                  </a:moveTo>
                  <a:lnTo>
                    <a:pt x="111990" y="667"/>
                  </a:lnTo>
                  <a:lnTo>
                    <a:pt x="146572" y="80296"/>
                  </a:lnTo>
                  <a:lnTo>
                    <a:pt x="131981" y="80296"/>
                  </a:lnTo>
                  <a:lnTo>
                    <a:pt x="124023" y="61246"/>
                  </a:lnTo>
                  <a:lnTo>
                    <a:pt x="86787" y="61246"/>
                  </a:lnTo>
                  <a:lnTo>
                    <a:pt x="78639" y="80296"/>
                  </a:lnTo>
                  <a:lnTo>
                    <a:pt x="64522" y="80296"/>
                  </a:lnTo>
                  <a:lnTo>
                    <a:pt x="99199" y="667"/>
                  </a:lnTo>
                  <a:close/>
                  <a:moveTo>
                    <a:pt x="119001" y="48959"/>
                  </a:moveTo>
                  <a:lnTo>
                    <a:pt x="105358" y="17336"/>
                  </a:lnTo>
                  <a:lnTo>
                    <a:pt x="91904" y="48959"/>
                  </a:lnTo>
                  <a:lnTo>
                    <a:pt x="119001" y="48959"/>
                  </a:lnTo>
                  <a:close/>
                  <a:moveTo>
                    <a:pt x="221611" y="667"/>
                  </a:moveTo>
                  <a:lnTo>
                    <a:pt x="234402" y="667"/>
                  </a:lnTo>
                  <a:lnTo>
                    <a:pt x="268984" y="80296"/>
                  </a:lnTo>
                  <a:lnTo>
                    <a:pt x="254393" y="80296"/>
                  </a:lnTo>
                  <a:lnTo>
                    <a:pt x="246434" y="61246"/>
                  </a:lnTo>
                  <a:lnTo>
                    <a:pt x="209199" y="61246"/>
                  </a:lnTo>
                  <a:lnTo>
                    <a:pt x="201146" y="80296"/>
                  </a:lnTo>
                  <a:lnTo>
                    <a:pt x="187029" y="80296"/>
                  </a:lnTo>
                  <a:lnTo>
                    <a:pt x="221611" y="667"/>
                  </a:lnTo>
                  <a:close/>
                  <a:moveTo>
                    <a:pt x="241413" y="48959"/>
                  </a:moveTo>
                  <a:lnTo>
                    <a:pt x="227769" y="17336"/>
                  </a:lnTo>
                  <a:lnTo>
                    <a:pt x="214316" y="48959"/>
                  </a:lnTo>
                  <a:lnTo>
                    <a:pt x="241413" y="48959"/>
                  </a:lnTo>
                  <a:close/>
                  <a:moveTo>
                    <a:pt x="275900" y="68866"/>
                  </a:moveTo>
                  <a:lnTo>
                    <a:pt x="284238" y="58960"/>
                  </a:lnTo>
                  <a:cubicBezTo>
                    <a:pt x="291818" y="65532"/>
                    <a:pt x="299303" y="69247"/>
                    <a:pt x="309062" y="69247"/>
                  </a:cubicBezTo>
                  <a:cubicBezTo>
                    <a:pt x="317589" y="69247"/>
                    <a:pt x="322989" y="65246"/>
                    <a:pt x="322989" y="59246"/>
                  </a:cubicBezTo>
                  <a:lnTo>
                    <a:pt x="322989" y="59055"/>
                  </a:lnTo>
                  <a:cubicBezTo>
                    <a:pt x="322989" y="53435"/>
                    <a:pt x="319863" y="50387"/>
                    <a:pt x="305272" y="46958"/>
                  </a:cubicBezTo>
                  <a:cubicBezTo>
                    <a:pt x="288502" y="42863"/>
                    <a:pt x="279122" y="37910"/>
                    <a:pt x="279122" y="23336"/>
                  </a:cubicBezTo>
                  <a:lnTo>
                    <a:pt x="279122" y="23146"/>
                  </a:lnTo>
                  <a:cubicBezTo>
                    <a:pt x="279122" y="9620"/>
                    <a:pt x="290397" y="191"/>
                    <a:pt x="306030" y="191"/>
                  </a:cubicBezTo>
                  <a:cubicBezTo>
                    <a:pt x="317494" y="191"/>
                    <a:pt x="326590" y="3715"/>
                    <a:pt x="334548" y="10097"/>
                  </a:cubicBezTo>
                  <a:lnTo>
                    <a:pt x="327158" y="20574"/>
                  </a:lnTo>
                  <a:cubicBezTo>
                    <a:pt x="320052" y="15240"/>
                    <a:pt x="312946" y="12478"/>
                    <a:pt x="305840" y="12478"/>
                  </a:cubicBezTo>
                  <a:cubicBezTo>
                    <a:pt x="297787" y="12478"/>
                    <a:pt x="293050" y="16669"/>
                    <a:pt x="293050" y="21812"/>
                  </a:cubicBezTo>
                  <a:lnTo>
                    <a:pt x="293050" y="22003"/>
                  </a:lnTo>
                  <a:cubicBezTo>
                    <a:pt x="293050" y="28099"/>
                    <a:pt x="296650" y="30861"/>
                    <a:pt x="311714" y="34385"/>
                  </a:cubicBezTo>
                  <a:cubicBezTo>
                    <a:pt x="328390" y="38481"/>
                    <a:pt x="337012" y="44482"/>
                    <a:pt x="337012" y="57531"/>
                  </a:cubicBezTo>
                  <a:lnTo>
                    <a:pt x="337012" y="57722"/>
                  </a:lnTo>
                  <a:cubicBezTo>
                    <a:pt x="337012" y="72485"/>
                    <a:pt x="325453" y="81344"/>
                    <a:pt x="308872" y="81344"/>
                  </a:cubicBezTo>
                  <a:cubicBezTo>
                    <a:pt x="296839" y="81344"/>
                    <a:pt x="285470" y="77153"/>
                    <a:pt x="276090" y="68675"/>
                  </a:cubicBezTo>
                  <a:close/>
                  <a:moveTo>
                    <a:pt x="353118" y="1238"/>
                  </a:moveTo>
                  <a:lnTo>
                    <a:pt x="411482" y="1238"/>
                  </a:lnTo>
                  <a:lnTo>
                    <a:pt x="411482" y="13716"/>
                  </a:lnTo>
                  <a:lnTo>
                    <a:pt x="366951" y="13716"/>
                  </a:lnTo>
                  <a:lnTo>
                    <a:pt x="366951" y="34290"/>
                  </a:lnTo>
                  <a:lnTo>
                    <a:pt x="406366" y="34290"/>
                  </a:lnTo>
                  <a:lnTo>
                    <a:pt x="406366" y="46768"/>
                  </a:lnTo>
                  <a:lnTo>
                    <a:pt x="366951" y="46768"/>
                  </a:lnTo>
                  <a:lnTo>
                    <a:pt x="366951" y="68009"/>
                  </a:lnTo>
                  <a:lnTo>
                    <a:pt x="412050" y="68009"/>
                  </a:lnTo>
                  <a:lnTo>
                    <a:pt x="412050" y="80486"/>
                  </a:lnTo>
                  <a:lnTo>
                    <a:pt x="353118" y="80486"/>
                  </a:lnTo>
                  <a:lnTo>
                    <a:pt x="353118" y="1238"/>
                  </a:lnTo>
                  <a:close/>
                  <a:moveTo>
                    <a:pt x="424936" y="41053"/>
                  </a:moveTo>
                  <a:lnTo>
                    <a:pt x="424936" y="40862"/>
                  </a:lnTo>
                  <a:cubicBezTo>
                    <a:pt x="424936" y="18669"/>
                    <a:pt x="441801" y="0"/>
                    <a:pt x="465487" y="0"/>
                  </a:cubicBezTo>
                  <a:cubicBezTo>
                    <a:pt x="479225" y="0"/>
                    <a:pt x="487658" y="3810"/>
                    <a:pt x="495711" y="10763"/>
                  </a:cubicBezTo>
                  <a:lnTo>
                    <a:pt x="486900" y="21241"/>
                  </a:lnTo>
                  <a:cubicBezTo>
                    <a:pt x="480836" y="16002"/>
                    <a:pt x="474867" y="12764"/>
                    <a:pt x="464824" y="12764"/>
                  </a:cubicBezTo>
                  <a:cubicBezTo>
                    <a:pt x="450328" y="12764"/>
                    <a:pt x="439337" y="25527"/>
                    <a:pt x="439337" y="40672"/>
                  </a:cubicBezTo>
                  <a:lnTo>
                    <a:pt x="439337" y="40862"/>
                  </a:lnTo>
                  <a:cubicBezTo>
                    <a:pt x="439337" y="57150"/>
                    <a:pt x="450044" y="69152"/>
                    <a:pt x="466056" y="69152"/>
                  </a:cubicBezTo>
                  <a:cubicBezTo>
                    <a:pt x="473446" y="69152"/>
                    <a:pt x="480268" y="66770"/>
                    <a:pt x="485100" y="63151"/>
                  </a:cubicBezTo>
                  <a:lnTo>
                    <a:pt x="485100" y="48387"/>
                  </a:lnTo>
                  <a:lnTo>
                    <a:pt x="465014" y="48387"/>
                  </a:lnTo>
                  <a:lnTo>
                    <a:pt x="465014" y="36290"/>
                  </a:lnTo>
                  <a:lnTo>
                    <a:pt x="498554" y="36290"/>
                  </a:lnTo>
                  <a:lnTo>
                    <a:pt x="498554" y="69533"/>
                  </a:lnTo>
                  <a:cubicBezTo>
                    <a:pt x="490784" y="76200"/>
                    <a:pt x="479699" y="81820"/>
                    <a:pt x="465772" y="81820"/>
                  </a:cubicBezTo>
                  <a:cubicBezTo>
                    <a:pt x="441138" y="81820"/>
                    <a:pt x="424936" y="64199"/>
                    <a:pt x="424936" y="41148"/>
                  </a:cubicBezTo>
                  <a:close/>
                  <a:moveTo>
                    <a:pt x="515229" y="46768"/>
                  </a:moveTo>
                  <a:lnTo>
                    <a:pt x="515229" y="1238"/>
                  </a:lnTo>
                  <a:lnTo>
                    <a:pt x="529062" y="1238"/>
                  </a:lnTo>
                  <a:lnTo>
                    <a:pt x="529062" y="46196"/>
                  </a:lnTo>
                  <a:cubicBezTo>
                    <a:pt x="529062" y="60865"/>
                    <a:pt x="536547" y="68771"/>
                    <a:pt x="548959" y="68771"/>
                  </a:cubicBezTo>
                  <a:cubicBezTo>
                    <a:pt x="561370" y="68771"/>
                    <a:pt x="568760" y="61341"/>
                    <a:pt x="568760" y="46768"/>
                  </a:cubicBezTo>
                  <a:lnTo>
                    <a:pt x="568760" y="1238"/>
                  </a:lnTo>
                  <a:lnTo>
                    <a:pt x="582593" y="1238"/>
                  </a:lnTo>
                  <a:lnTo>
                    <a:pt x="582593" y="46101"/>
                  </a:lnTo>
                  <a:cubicBezTo>
                    <a:pt x="582593" y="69723"/>
                    <a:pt x="569329" y="81629"/>
                    <a:pt x="548769" y="81629"/>
                  </a:cubicBezTo>
                  <a:cubicBezTo>
                    <a:pt x="528209" y="81629"/>
                    <a:pt x="515229" y="69723"/>
                    <a:pt x="515229" y="46863"/>
                  </a:cubicBezTo>
                  <a:close/>
                  <a:moveTo>
                    <a:pt x="601543" y="1238"/>
                  </a:moveTo>
                  <a:lnTo>
                    <a:pt x="636599" y="1238"/>
                  </a:lnTo>
                  <a:cubicBezTo>
                    <a:pt x="646452" y="1238"/>
                    <a:pt x="654221" y="4191"/>
                    <a:pt x="659338" y="9144"/>
                  </a:cubicBezTo>
                  <a:cubicBezTo>
                    <a:pt x="663507" y="13430"/>
                    <a:pt x="665875" y="19336"/>
                    <a:pt x="665875" y="26194"/>
                  </a:cubicBezTo>
                  <a:lnTo>
                    <a:pt x="665875" y="26384"/>
                  </a:lnTo>
                  <a:cubicBezTo>
                    <a:pt x="665875" y="39434"/>
                    <a:pt x="658106" y="47149"/>
                    <a:pt x="647115" y="50387"/>
                  </a:cubicBezTo>
                  <a:lnTo>
                    <a:pt x="668339" y="80296"/>
                  </a:lnTo>
                  <a:lnTo>
                    <a:pt x="652042" y="80296"/>
                  </a:lnTo>
                  <a:lnTo>
                    <a:pt x="632714" y="52769"/>
                  </a:lnTo>
                  <a:lnTo>
                    <a:pt x="615376" y="52769"/>
                  </a:lnTo>
                  <a:lnTo>
                    <a:pt x="615376" y="80296"/>
                  </a:lnTo>
                  <a:lnTo>
                    <a:pt x="601543" y="80296"/>
                  </a:lnTo>
                  <a:lnTo>
                    <a:pt x="601543" y="1238"/>
                  </a:lnTo>
                  <a:close/>
                  <a:moveTo>
                    <a:pt x="635651" y="40481"/>
                  </a:moveTo>
                  <a:cubicBezTo>
                    <a:pt x="645505" y="40481"/>
                    <a:pt x="651853" y="35243"/>
                    <a:pt x="651853" y="27241"/>
                  </a:cubicBezTo>
                  <a:lnTo>
                    <a:pt x="651853" y="27051"/>
                  </a:lnTo>
                  <a:cubicBezTo>
                    <a:pt x="651853" y="18574"/>
                    <a:pt x="645789" y="13907"/>
                    <a:pt x="635556" y="13907"/>
                  </a:cubicBezTo>
                  <a:lnTo>
                    <a:pt x="615470" y="13907"/>
                  </a:lnTo>
                  <a:lnTo>
                    <a:pt x="615470" y="40481"/>
                  </a:lnTo>
                  <a:lnTo>
                    <a:pt x="635746" y="40481"/>
                  </a:lnTo>
                  <a:close/>
                  <a:moveTo>
                    <a:pt x="710595" y="667"/>
                  </a:moveTo>
                  <a:lnTo>
                    <a:pt x="723386" y="667"/>
                  </a:lnTo>
                  <a:lnTo>
                    <a:pt x="758063" y="80296"/>
                  </a:lnTo>
                  <a:lnTo>
                    <a:pt x="743472" y="80296"/>
                  </a:lnTo>
                  <a:lnTo>
                    <a:pt x="735513" y="61246"/>
                  </a:lnTo>
                  <a:lnTo>
                    <a:pt x="698278" y="61246"/>
                  </a:lnTo>
                  <a:lnTo>
                    <a:pt x="690225" y="80296"/>
                  </a:lnTo>
                  <a:lnTo>
                    <a:pt x="676108" y="80296"/>
                  </a:lnTo>
                  <a:lnTo>
                    <a:pt x="710595" y="667"/>
                  </a:lnTo>
                  <a:close/>
                  <a:moveTo>
                    <a:pt x="730397" y="48959"/>
                  </a:moveTo>
                  <a:lnTo>
                    <a:pt x="716754" y="17336"/>
                  </a:lnTo>
                  <a:lnTo>
                    <a:pt x="703300" y="48959"/>
                  </a:lnTo>
                  <a:lnTo>
                    <a:pt x="730397" y="48959"/>
                  </a:lnTo>
                  <a:close/>
                  <a:moveTo>
                    <a:pt x="771517" y="1238"/>
                  </a:moveTo>
                  <a:lnTo>
                    <a:pt x="800888" y="1238"/>
                  </a:lnTo>
                  <a:cubicBezTo>
                    <a:pt x="825617" y="1238"/>
                    <a:pt x="842671" y="18288"/>
                    <a:pt x="842671" y="40577"/>
                  </a:cubicBezTo>
                  <a:lnTo>
                    <a:pt x="842671" y="40767"/>
                  </a:lnTo>
                  <a:cubicBezTo>
                    <a:pt x="842671" y="63056"/>
                    <a:pt x="825617" y="80296"/>
                    <a:pt x="800888" y="80296"/>
                  </a:cubicBezTo>
                  <a:lnTo>
                    <a:pt x="771517" y="80296"/>
                  </a:lnTo>
                  <a:lnTo>
                    <a:pt x="771517" y="1238"/>
                  </a:lnTo>
                  <a:close/>
                  <a:moveTo>
                    <a:pt x="800888" y="67723"/>
                  </a:moveTo>
                  <a:cubicBezTo>
                    <a:pt x="817374" y="67723"/>
                    <a:pt x="828175" y="56483"/>
                    <a:pt x="828175" y="41053"/>
                  </a:cubicBezTo>
                  <a:lnTo>
                    <a:pt x="828175" y="40862"/>
                  </a:lnTo>
                  <a:cubicBezTo>
                    <a:pt x="828175" y="25337"/>
                    <a:pt x="817374" y="14002"/>
                    <a:pt x="800888" y="14002"/>
                  </a:cubicBezTo>
                  <a:lnTo>
                    <a:pt x="785350" y="14002"/>
                  </a:lnTo>
                  <a:lnTo>
                    <a:pt x="785350" y="67723"/>
                  </a:lnTo>
                  <a:lnTo>
                    <a:pt x="800888" y="67723"/>
                  </a:lnTo>
                  <a:close/>
                  <a:moveTo>
                    <a:pt x="855936" y="41053"/>
                  </a:moveTo>
                  <a:lnTo>
                    <a:pt x="855936" y="40862"/>
                  </a:lnTo>
                  <a:cubicBezTo>
                    <a:pt x="855936" y="18574"/>
                    <a:pt x="872990" y="0"/>
                    <a:pt x="897150" y="0"/>
                  </a:cubicBezTo>
                  <a:cubicBezTo>
                    <a:pt x="921310" y="0"/>
                    <a:pt x="938175" y="18383"/>
                    <a:pt x="938175" y="40672"/>
                  </a:cubicBezTo>
                  <a:lnTo>
                    <a:pt x="938175" y="40862"/>
                  </a:lnTo>
                  <a:cubicBezTo>
                    <a:pt x="938175" y="63151"/>
                    <a:pt x="921121" y="81820"/>
                    <a:pt x="896961" y="81820"/>
                  </a:cubicBezTo>
                  <a:cubicBezTo>
                    <a:pt x="872800" y="81820"/>
                    <a:pt x="855936" y="63437"/>
                    <a:pt x="855936" y="41148"/>
                  </a:cubicBezTo>
                  <a:close/>
                  <a:moveTo>
                    <a:pt x="923679" y="41053"/>
                  </a:moveTo>
                  <a:lnTo>
                    <a:pt x="923679" y="40862"/>
                  </a:lnTo>
                  <a:cubicBezTo>
                    <a:pt x="923679" y="25527"/>
                    <a:pt x="912499" y="12764"/>
                    <a:pt x="896961" y="12764"/>
                  </a:cubicBezTo>
                  <a:cubicBezTo>
                    <a:pt x="881422" y="12764"/>
                    <a:pt x="870432" y="25337"/>
                    <a:pt x="870432" y="40672"/>
                  </a:cubicBezTo>
                  <a:lnTo>
                    <a:pt x="870432" y="40862"/>
                  </a:lnTo>
                  <a:cubicBezTo>
                    <a:pt x="870432" y="56198"/>
                    <a:pt x="881517" y="68961"/>
                    <a:pt x="897150" y="68961"/>
                  </a:cubicBezTo>
                  <a:cubicBezTo>
                    <a:pt x="912783" y="68961"/>
                    <a:pt x="923679" y="56388"/>
                    <a:pt x="923679" y="41053"/>
                  </a:cubicBezTo>
                  <a:close/>
                  <a:moveTo>
                    <a:pt x="954851" y="1238"/>
                  </a:moveTo>
                  <a:lnTo>
                    <a:pt x="989907" y="1238"/>
                  </a:lnTo>
                  <a:cubicBezTo>
                    <a:pt x="999760" y="1238"/>
                    <a:pt x="1007529" y="4191"/>
                    <a:pt x="1012646" y="9144"/>
                  </a:cubicBezTo>
                  <a:cubicBezTo>
                    <a:pt x="1016814" y="13430"/>
                    <a:pt x="1019183" y="19336"/>
                    <a:pt x="1019183" y="26194"/>
                  </a:cubicBezTo>
                  <a:lnTo>
                    <a:pt x="1019183" y="26384"/>
                  </a:lnTo>
                  <a:cubicBezTo>
                    <a:pt x="1019183" y="39434"/>
                    <a:pt x="1011414" y="47149"/>
                    <a:pt x="1000423" y="50387"/>
                  </a:cubicBezTo>
                  <a:lnTo>
                    <a:pt x="1021646" y="80296"/>
                  </a:lnTo>
                  <a:lnTo>
                    <a:pt x="1005350" y="80296"/>
                  </a:lnTo>
                  <a:lnTo>
                    <a:pt x="986022" y="52769"/>
                  </a:lnTo>
                  <a:lnTo>
                    <a:pt x="968683" y="52769"/>
                  </a:lnTo>
                  <a:lnTo>
                    <a:pt x="968683" y="80296"/>
                  </a:lnTo>
                  <a:lnTo>
                    <a:pt x="954851" y="80296"/>
                  </a:lnTo>
                  <a:lnTo>
                    <a:pt x="954851" y="1238"/>
                  </a:lnTo>
                  <a:close/>
                  <a:moveTo>
                    <a:pt x="988959" y="40481"/>
                  </a:moveTo>
                  <a:cubicBezTo>
                    <a:pt x="998813" y="40481"/>
                    <a:pt x="1005161" y="35243"/>
                    <a:pt x="1005161" y="27241"/>
                  </a:cubicBezTo>
                  <a:lnTo>
                    <a:pt x="1005161" y="27051"/>
                  </a:lnTo>
                  <a:cubicBezTo>
                    <a:pt x="1005161" y="18574"/>
                    <a:pt x="999097" y="13907"/>
                    <a:pt x="988864" y="13907"/>
                  </a:cubicBezTo>
                  <a:lnTo>
                    <a:pt x="968778" y="13907"/>
                  </a:lnTo>
                  <a:lnTo>
                    <a:pt x="968778" y="40481"/>
                  </a:lnTo>
                  <a:lnTo>
                    <a:pt x="989054" y="40481"/>
                  </a:lnTo>
                  <a:close/>
                  <a:moveTo>
                    <a:pt x="1063998" y="667"/>
                  </a:moveTo>
                  <a:lnTo>
                    <a:pt x="1076789" y="667"/>
                  </a:lnTo>
                  <a:lnTo>
                    <a:pt x="1111371" y="80296"/>
                  </a:lnTo>
                  <a:lnTo>
                    <a:pt x="1096780" y="80296"/>
                  </a:lnTo>
                  <a:lnTo>
                    <a:pt x="1088821" y="61246"/>
                  </a:lnTo>
                  <a:lnTo>
                    <a:pt x="1051586" y="61246"/>
                  </a:lnTo>
                  <a:lnTo>
                    <a:pt x="1043533" y="80296"/>
                  </a:lnTo>
                  <a:lnTo>
                    <a:pt x="1029416" y="80296"/>
                  </a:lnTo>
                  <a:lnTo>
                    <a:pt x="1063998" y="667"/>
                  </a:lnTo>
                  <a:close/>
                  <a:moveTo>
                    <a:pt x="1083800" y="48959"/>
                  </a:moveTo>
                  <a:lnTo>
                    <a:pt x="1070157" y="17336"/>
                  </a:lnTo>
                  <a:lnTo>
                    <a:pt x="1056703" y="48959"/>
                  </a:lnTo>
                  <a:lnTo>
                    <a:pt x="1083800" y="48959"/>
                  </a:lnTo>
                  <a:close/>
                  <a:moveTo>
                    <a:pt x="4643" y="130683"/>
                  </a:moveTo>
                  <a:lnTo>
                    <a:pt x="42257" y="130683"/>
                  </a:lnTo>
                  <a:cubicBezTo>
                    <a:pt x="73902" y="130683"/>
                    <a:pt x="95788" y="152495"/>
                    <a:pt x="95788" y="181070"/>
                  </a:cubicBezTo>
                  <a:lnTo>
                    <a:pt x="95788" y="181356"/>
                  </a:lnTo>
                  <a:cubicBezTo>
                    <a:pt x="95788" y="209836"/>
                    <a:pt x="73902" y="232029"/>
                    <a:pt x="42257" y="232029"/>
                  </a:cubicBezTo>
                  <a:lnTo>
                    <a:pt x="4643" y="232029"/>
                  </a:lnTo>
                  <a:lnTo>
                    <a:pt x="4643" y="130683"/>
                  </a:lnTo>
                  <a:close/>
                  <a:moveTo>
                    <a:pt x="42257" y="215837"/>
                  </a:moveTo>
                  <a:cubicBezTo>
                    <a:pt x="63385" y="215837"/>
                    <a:pt x="77218" y="201454"/>
                    <a:pt x="77218" y="181642"/>
                  </a:cubicBezTo>
                  <a:lnTo>
                    <a:pt x="77218" y="181356"/>
                  </a:lnTo>
                  <a:cubicBezTo>
                    <a:pt x="77218" y="161544"/>
                    <a:pt x="63385" y="146876"/>
                    <a:pt x="42257" y="146876"/>
                  </a:cubicBezTo>
                  <a:lnTo>
                    <a:pt x="22360" y="146876"/>
                  </a:lnTo>
                  <a:lnTo>
                    <a:pt x="22360" y="215741"/>
                  </a:lnTo>
                  <a:lnTo>
                    <a:pt x="42257" y="215741"/>
                  </a:lnTo>
                  <a:close/>
                  <a:moveTo>
                    <a:pt x="117201" y="130683"/>
                  </a:moveTo>
                  <a:lnTo>
                    <a:pt x="191955" y="130683"/>
                  </a:lnTo>
                  <a:lnTo>
                    <a:pt x="191955" y="146590"/>
                  </a:lnTo>
                  <a:lnTo>
                    <a:pt x="134918" y="146590"/>
                  </a:lnTo>
                  <a:lnTo>
                    <a:pt x="134918" y="172974"/>
                  </a:lnTo>
                  <a:lnTo>
                    <a:pt x="185418" y="172974"/>
                  </a:lnTo>
                  <a:lnTo>
                    <a:pt x="185418" y="188881"/>
                  </a:lnTo>
                  <a:lnTo>
                    <a:pt x="134918" y="188881"/>
                  </a:lnTo>
                  <a:lnTo>
                    <a:pt x="134918" y="216122"/>
                  </a:lnTo>
                  <a:lnTo>
                    <a:pt x="192619" y="216122"/>
                  </a:lnTo>
                  <a:lnTo>
                    <a:pt x="192619" y="232029"/>
                  </a:lnTo>
                  <a:lnTo>
                    <a:pt x="117201" y="232029"/>
                  </a:lnTo>
                  <a:lnTo>
                    <a:pt x="117201" y="130683"/>
                  </a:lnTo>
                  <a:close/>
                  <a:moveTo>
                    <a:pt x="281585" y="147161"/>
                  </a:moveTo>
                  <a:lnTo>
                    <a:pt x="249656" y="147161"/>
                  </a:lnTo>
                  <a:lnTo>
                    <a:pt x="249656" y="130683"/>
                  </a:lnTo>
                  <a:lnTo>
                    <a:pt x="331422" y="130683"/>
                  </a:lnTo>
                  <a:lnTo>
                    <a:pt x="331422" y="147161"/>
                  </a:lnTo>
                  <a:lnTo>
                    <a:pt x="299492" y="147161"/>
                  </a:lnTo>
                  <a:lnTo>
                    <a:pt x="299492" y="232029"/>
                  </a:lnTo>
                  <a:lnTo>
                    <a:pt x="281680" y="232029"/>
                  </a:lnTo>
                  <a:lnTo>
                    <a:pt x="281680" y="147161"/>
                  </a:lnTo>
                  <a:close/>
                  <a:moveTo>
                    <a:pt x="340138" y="181642"/>
                  </a:moveTo>
                  <a:lnTo>
                    <a:pt x="340138" y="181356"/>
                  </a:lnTo>
                  <a:cubicBezTo>
                    <a:pt x="340138" y="152876"/>
                    <a:pt x="362025" y="128969"/>
                    <a:pt x="393007" y="128969"/>
                  </a:cubicBezTo>
                  <a:cubicBezTo>
                    <a:pt x="423989" y="128969"/>
                    <a:pt x="445591" y="152591"/>
                    <a:pt x="445591" y="181070"/>
                  </a:cubicBezTo>
                  <a:lnTo>
                    <a:pt x="445591" y="181356"/>
                  </a:lnTo>
                  <a:cubicBezTo>
                    <a:pt x="445591" y="209836"/>
                    <a:pt x="423704" y="233744"/>
                    <a:pt x="392722" y="233744"/>
                  </a:cubicBezTo>
                  <a:cubicBezTo>
                    <a:pt x="361740" y="233744"/>
                    <a:pt x="340138" y="210122"/>
                    <a:pt x="340138" y="181642"/>
                  </a:cubicBezTo>
                  <a:close/>
                  <a:moveTo>
                    <a:pt x="426926" y="181642"/>
                  </a:moveTo>
                  <a:lnTo>
                    <a:pt x="426926" y="181356"/>
                  </a:lnTo>
                  <a:cubicBezTo>
                    <a:pt x="426926" y="161639"/>
                    <a:pt x="412714" y="145352"/>
                    <a:pt x="392628" y="145352"/>
                  </a:cubicBezTo>
                  <a:cubicBezTo>
                    <a:pt x="372541" y="145352"/>
                    <a:pt x="358614" y="161449"/>
                    <a:pt x="358614" y="181070"/>
                  </a:cubicBezTo>
                  <a:lnTo>
                    <a:pt x="358614" y="181356"/>
                  </a:lnTo>
                  <a:cubicBezTo>
                    <a:pt x="358614" y="201073"/>
                    <a:pt x="372826" y="217361"/>
                    <a:pt x="392912" y="217361"/>
                  </a:cubicBezTo>
                  <a:cubicBezTo>
                    <a:pt x="412998" y="217361"/>
                    <a:pt x="426926" y="201263"/>
                    <a:pt x="426926" y="181642"/>
                  </a:cubicBezTo>
                  <a:close/>
                  <a:moveTo>
                    <a:pt x="466908" y="130683"/>
                  </a:moveTo>
                  <a:lnTo>
                    <a:pt x="504523" y="130683"/>
                  </a:lnTo>
                  <a:cubicBezTo>
                    <a:pt x="536168" y="130683"/>
                    <a:pt x="558054" y="152495"/>
                    <a:pt x="558054" y="181070"/>
                  </a:cubicBezTo>
                  <a:lnTo>
                    <a:pt x="558054" y="181356"/>
                  </a:lnTo>
                  <a:cubicBezTo>
                    <a:pt x="558054" y="209836"/>
                    <a:pt x="536168" y="232029"/>
                    <a:pt x="504523" y="232029"/>
                  </a:cubicBezTo>
                  <a:lnTo>
                    <a:pt x="466908" y="232029"/>
                  </a:lnTo>
                  <a:lnTo>
                    <a:pt x="466908" y="130683"/>
                  </a:lnTo>
                  <a:close/>
                  <a:moveTo>
                    <a:pt x="504523" y="215837"/>
                  </a:moveTo>
                  <a:cubicBezTo>
                    <a:pt x="525651" y="215837"/>
                    <a:pt x="539484" y="201454"/>
                    <a:pt x="539484" y="181642"/>
                  </a:cubicBezTo>
                  <a:lnTo>
                    <a:pt x="539484" y="181356"/>
                  </a:lnTo>
                  <a:cubicBezTo>
                    <a:pt x="539484" y="161544"/>
                    <a:pt x="525651" y="146876"/>
                    <a:pt x="504523" y="146876"/>
                  </a:cubicBezTo>
                  <a:lnTo>
                    <a:pt x="484626" y="146876"/>
                  </a:lnTo>
                  <a:lnTo>
                    <a:pt x="484626" y="215741"/>
                  </a:lnTo>
                  <a:lnTo>
                    <a:pt x="504523" y="215741"/>
                  </a:lnTo>
                  <a:close/>
                  <a:moveTo>
                    <a:pt x="575014" y="181642"/>
                  </a:moveTo>
                  <a:lnTo>
                    <a:pt x="575014" y="181356"/>
                  </a:lnTo>
                  <a:cubicBezTo>
                    <a:pt x="575014" y="152876"/>
                    <a:pt x="596900" y="128969"/>
                    <a:pt x="627882" y="128969"/>
                  </a:cubicBezTo>
                  <a:cubicBezTo>
                    <a:pt x="658864" y="128969"/>
                    <a:pt x="680466" y="152591"/>
                    <a:pt x="680466" y="181070"/>
                  </a:cubicBezTo>
                  <a:lnTo>
                    <a:pt x="680466" y="181356"/>
                  </a:lnTo>
                  <a:cubicBezTo>
                    <a:pt x="680466" y="209836"/>
                    <a:pt x="658580" y="233744"/>
                    <a:pt x="627598" y="233744"/>
                  </a:cubicBezTo>
                  <a:cubicBezTo>
                    <a:pt x="596616" y="233744"/>
                    <a:pt x="575014" y="210122"/>
                    <a:pt x="575014" y="181642"/>
                  </a:cubicBezTo>
                  <a:close/>
                  <a:moveTo>
                    <a:pt x="661801" y="181642"/>
                  </a:moveTo>
                  <a:lnTo>
                    <a:pt x="661801" y="181356"/>
                  </a:lnTo>
                  <a:cubicBezTo>
                    <a:pt x="661801" y="161639"/>
                    <a:pt x="647589" y="145352"/>
                    <a:pt x="627503" y="145352"/>
                  </a:cubicBezTo>
                  <a:cubicBezTo>
                    <a:pt x="607417" y="145352"/>
                    <a:pt x="593489" y="161449"/>
                    <a:pt x="593489" y="181070"/>
                  </a:cubicBezTo>
                  <a:lnTo>
                    <a:pt x="593489" y="181356"/>
                  </a:lnTo>
                  <a:cubicBezTo>
                    <a:pt x="593489" y="201073"/>
                    <a:pt x="607796" y="217361"/>
                    <a:pt x="627787" y="217361"/>
                  </a:cubicBezTo>
                  <a:cubicBezTo>
                    <a:pt x="647779" y="217361"/>
                    <a:pt x="661801" y="201263"/>
                    <a:pt x="661801" y="181642"/>
                  </a:cubicBezTo>
                  <a:close/>
                  <a:moveTo>
                    <a:pt x="694299" y="217265"/>
                  </a:moveTo>
                  <a:lnTo>
                    <a:pt x="704910" y="204502"/>
                  </a:lnTo>
                  <a:cubicBezTo>
                    <a:pt x="714575" y="212884"/>
                    <a:pt x="724239" y="217646"/>
                    <a:pt x="736745" y="217646"/>
                  </a:cubicBezTo>
                  <a:cubicBezTo>
                    <a:pt x="747736" y="217646"/>
                    <a:pt x="754652" y="212598"/>
                    <a:pt x="754652" y="204883"/>
                  </a:cubicBezTo>
                  <a:lnTo>
                    <a:pt x="754652" y="204597"/>
                  </a:lnTo>
                  <a:cubicBezTo>
                    <a:pt x="754652" y="197358"/>
                    <a:pt x="750578" y="193453"/>
                    <a:pt x="731913" y="189071"/>
                  </a:cubicBezTo>
                  <a:cubicBezTo>
                    <a:pt x="710501" y="183833"/>
                    <a:pt x="698373" y="177451"/>
                    <a:pt x="698373" y="158782"/>
                  </a:cubicBezTo>
                  <a:lnTo>
                    <a:pt x="698373" y="158496"/>
                  </a:lnTo>
                  <a:cubicBezTo>
                    <a:pt x="698373" y="141161"/>
                    <a:pt x="712774" y="129159"/>
                    <a:pt x="732766" y="129159"/>
                  </a:cubicBezTo>
                  <a:cubicBezTo>
                    <a:pt x="747451" y="129159"/>
                    <a:pt x="759105" y="133636"/>
                    <a:pt x="769338" y="141923"/>
                  </a:cubicBezTo>
                  <a:lnTo>
                    <a:pt x="759863" y="155353"/>
                  </a:lnTo>
                  <a:cubicBezTo>
                    <a:pt x="750768" y="148590"/>
                    <a:pt x="741767" y="144971"/>
                    <a:pt x="732482" y="144971"/>
                  </a:cubicBezTo>
                  <a:cubicBezTo>
                    <a:pt x="722154" y="144971"/>
                    <a:pt x="716091" y="150305"/>
                    <a:pt x="716091" y="156972"/>
                  </a:cubicBezTo>
                  <a:lnTo>
                    <a:pt x="716091" y="157258"/>
                  </a:lnTo>
                  <a:cubicBezTo>
                    <a:pt x="716091" y="165068"/>
                    <a:pt x="720733" y="168592"/>
                    <a:pt x="739967" y="173165"/>
                  </a:cubicBezTo>
                  <a:cubicBezTo>
                    <a:pt x="761284" y="178403"/>
                    <a:pt x="772370" y="186023"/>
                    <a:pt x="772370" y="202883"/>
                  </a:cubicBezTo>
                  <a:lnTo>
                    <a:pt x="772370" y="203168"/>
                  </a:lnTo>
                  <a:cubicBezTo>
                    <a:pt x="772370" y="222123"/>
                    <a:pt x="757495" y="233458"/>
                    <a:pt x="736366" y="233458"/>
                  </a:cubicBezTo>
                  <a:cubicBezTo>
                    <a:pt x="720923" y="233458"/>
                    <a:pt x="706426" y="228124"/>
                    <a:pt x="694299" y="217265"/>
                  </a:cubicBezTo>
                  <a:close/>
                  <a:moveTo>
                    <a:pt x="836418" y="130683"/>
                  </a:moveTo>
                  <a:lnTo>
                    <a:pt x="854135" y="130683"/>
                  </a:lnTo>
                  <a:lnTo>
                    <a:pt x="854135" y="215837"/>
                  </a:lnTo>
                  <a:lnTo>
                    <a:pt x="907099" y="215837"/>
                  </a:lnTo>
                  <a:lnTo>
                    <a:pt x="907099" y="232029"/>
                  </a:lnTo>
                  <a:lnTo>
                    <a:pt x="836418" y="232029"/>
                  </a:lnTo>
                  <a:lnTo>
                    <a:pt x="836418" y="130683"/>
                  </a:lnTo>
                  <a:close/>
                  <a:moveTo>
                    <a:pt x="915341" y="181642"/>
                  </a:moveTo>
                  <a:lnTo>
                    <a:pt x="915341" y="181356"/>
                  </a:lnTo>
                  <a:cubicBezTo>
                    <a:pt x="915341" y="152876"/>
                    <a:pt x="937228" y="128969"/>
                    <a:pt x="968210" y="128969"/>
                  </a:cubicBezTo>
                  <a:cubicBezTo>
                    <a:pt x="999192" y="128969"/>
                    <a:pt x="1020794" y="152591"/>
                    <a:pt x="1020794" y="181070"/>
                  </a:cubicBezTo>
                  <a:lnTo>
                    <a:pt x="1020794" y="181356"/>
                  </a:lnTo>
                  <a:cubicBezTo>
                    <a:pt x="1020794" y="209836"/>
                    <a:pt x="998907" y="233744"/>
                    <a:pt x="967925" y="233744"/>
                  </a:cubicBezTo>
                  <a:cubicBezTo>
                    <a:pt x="936944" y="233744"/>
                    <a:pt x="915341" y="210122"/>
                    <a:pt x="915341" y="181642"/>
                  </a:cubicBezTo>
                  <a:close/>
                  <a:moveTo>
                    <a:pt x="1002129" y="181642"/>
                  </a:moveTo>
                  <a:lnTo>
                    <a:pt x="1002129" y="181356"/>
                  </a:lnTo>
                  <a:cubicBezTo>
                    <a:pt x="1002129" y="161639"/>
                    <a:pt x="987917" y="145352"/>
                    <a:pt x="967831" y="145352"/>
                  </a:cubicBezTo>
                  <a:cubicBezTo>
                    <a:pt x="947745" y="145352"/>
                    <a:pt x="933817" y="161449"/>
                    <a:pt x="933817" y="181070"/>
                  </a:cubicBezTo>
                  <a:lnTo>
                    <a:pt x="933817" y="181356"/>
                  </a:lnTo>
                  <a:cubicBezTo>
                    <a:pt x="933817" y="201073"/>
                    <a:pt x="948124" y="217361"/>
                    <a:pt x="968115" y="217361"/>
                  </a:cubicBezTo>
                  <a:cubicBezTo>
                    <a:pt x="988106" y="217361"/>
                    <a:pt x="1002129" y="201263"/>
                    <a:pt x="1002129" y="181642"/>
                  </a:cubicBezTo>
                  <a:close/>
                  <a:moveTo>
                    <a:pt x="1034627" y="217265"/>
                  </a:moveTo>
                  <a:lnTo>
                    <a:pt x="1045238" y="204502"/>
                  </a:lnTo>
                  <a:cubicBezTo>
                    <a:pt x="1054902" y="212884"/>
                    <a:pt x="1064566" y="217646"/>
                    <a:pt x="1077073" y="217646"/>
                  </a:cubicBezTo>
                  <a:cubicBezTo>
                    <a:pt x="1088064" y="217646"/>
                    <a:pt x="1094980" y="212598"/>
                    <a:pt x="1094980" y="204883"/>
                  </a:cubicBezTo>
                  <a:lnTo>
                    <a:pt x="1094980" y="204597"/>
                  </a:lnTo>
                  <a:cubicBezTo>
                    <a:pt x="1094980" y="197358"/>
                    <a:pt x="1090906" y="193453"/>
                    <a:pt x="1072241" y="189071"/>
                  </a:cubicBezTo>
                  <a:cubicBezTo>
                    <a:pt x="1050828" y="183833"/>
                    <a:pt x="1038701" y="177451"/>
                    <a:pt x="1038701" y="158782"/>
                  </a:cubicBezTo>
                  <a:lnTo>
                    <a:pt x="1038701" y="158496"/>
                  </a:lnTo>
                  <a:cubicBezTo>
                    <a:pt x="1038701" y="141161"/>
                    <a:pt x="1053102" y="129159"/>
                    <a:pt x="1073094" y="129159"/>
                  </a:cubicBezTo>
                  <a:cubicBezTo>
                    <a:pt x="1087779" y="129159"/>
                    <a:pt x="1099433" y="133636"/>
                    <a:pt x="1109666" y="141923"/>
                  </a:cubicBezTo>
                  <a:lnTo>
                    <a:pt x="1100191" y="155353"/>
                  </a:lnTo>
                  <a:cubicBezTo>
                    <a:pt x="1091095" y="148590"/>
                    <a:pt x="1082094" y="144971"/>
                    <a:pt x="1072809" y="144971"/>
                  </a:cubicBezTo>
                  <a:cubicBezTo>
                    <a:pt x="1062482" y="144971"/>
                    <a:pt x="1056418" y="150305"/>
                    <a:pt x="1056418" y="156972"/>
                  </a:cubicBezTo>
                  <a:lnTo>
                    <a:pt x="1056418" y="157258"/>
                  </a:lnTo>
                  <a:cubicBezTo>
                    <a:pt x="1056418" y="165068"/>
                    <a:pt x="1061061" y="168592"/>
                    <a:pt x="1080294" y="173165"/>
                  </a:cubicBezTo>
                  <a:cubicBezTo>
                    <a:pt x="1101612" y="178403"/>
                    <a:pt x="1112697" y="186023"/>
                    <a:pt x="1112697" y="202883"/>
                  </a:cubicBezTo>
                  <a:lnTo>
                    <a:pt x="1112697" y="203168"/>
                  </a:lnTo>
                  <a:cubicBezTo>
                    <a:pt x="1112697" y="222123"/>
                    <a:pt x="1097917" y="233458"/>
                    <a:pt x="1076694" y="233458"/>
                  </a:cubicBezTo>
                  <a:cubicBezTo>
                    <a:pt x="1061250" y="233458"/>
                    <a:pt x="1046754" y="228124"/>
                    <a:pt x="1034627" y="217265"/>
                  </a:cubicBezTo>
                  <a:close/>
                  <a:moveTo>
                    <a:pt x="0" y="324898"/>
                  </a:moveTo>
                  <a:lnTo>
                    <a:pt x="0" y="324612"/>
                  </a:lnTo>
                  <a:cubicBezTo>
                    <a:pt x="0" y="296228"/>
                    <a:pt x="21128" y="273082"/>
                    <a:pt x="51163" y="273082"/>
                  </a:cubicBezTo>
                  <a:cubicBezTo>
                    <a:pt x="69449" y="273082"/>
                    <a:pt x="80534" y="279464"/>
                    <a:pt x="90009" y="288608"/>
                  </a:cubicBezTo>
                  <a:lnTo>
                    <a:pt x="78829" y="301562"/>
                  </a:lnTo>
                  <a:cubicBezTo>
                    <a:pt x="70870" y="294132"/>
                    <a:pt x="62438" y="289179"/>
                    <a:pt x="51068" y="289179"/>
                  </a:cubicBezTo>
                  <a:cubicBezTo>
                    <a:pt x="32119" y="289179"/>
                    <a:pt x="18381" y="304800"/>
                    <a:pt x="18381" y="324326"/>
                  </a:cubicBezTo>
                  <a:lnTo>
                    <a:pt x="18381" y="324612"/>
                  </a:lnTo>
                  <a:cubicBezTo>
                    <a:pt x="18381" y="344138"/>
                    <a:pt x="32119" y="360045"/>
                    <a:pt x="51068" y="360045"/>
                  </a:cubicBezTo>
                  <a:cubicBezTo>
                    <a:pt x="63290" y="360045"/>
                    <a:pt x="71060" y="355092"/>
                    <a:pt x="79492" y="347091"/>
                  </a:cubicBezTo>
                  <a:lnTo>
                    <a:pt x="90672" y="358521"/>
                  </a:lnTo>
                  <a:cubicBezTo>
                    <a:pt x="80345" y="369380"/>
                    <a:pt x="68975" y="376142"/>
                    <a:pt x="50405" y="376142"/>
                  </a:cubicBezTo>
                  <a:cubicBezTo>
                    <a:pt x="21507" y="376142"/>
                    <a:pt x="0" y="353473"/>
                    <a:pt x="0" y="324898"/>
                  </a:cubicBezTo>
                  <a:close/>
                  <a:moveTo>
                    <a:pt x="101663" y="324898"/>
                  </a:moveTo>
                  <a:lnTo>
                    <a:pt x="101663" y="324612"/>
                  </a:lnTo>
                  <a:cubicBezTo>
                    <a:pt x="101663" y="296609"/>
                    <a:pt x="123170" y="273082"/>
                    <a:pt x="153678" y="273082"/>
                  </a:cubicBezTo>
                  <a:cubicBezTo>
                    <a:pt x="184186" y="273082"/>
                    <a:pt x="205409" y="296323"/>
                    <a:pt x="205409" y="324326"/>
                  </a:cubicBezTo>
                  <a:lnTo>
                    <a:pt x="205409" y="324612"/>
                  </a:lnTo>
                  <a:cubicBezTo>
                    <a:pt x="205409" y="352616"/>
                    <a:pt x="183902" y="376142"/>
                    <a:pt x="153394" y="376142"/>
                  </a:cubicBezTo>
                  <a:cubicBezTo>
                    <a:pt x="122886" y="376142"/>
                    <a:pt x="101663" y="352901"/>
                    <a:pt x="101663" y="324898"/>
                  </a:cubicBezTo>
                  <a:close/>
                  <a:moveTo>
                    <a:pt x="187029" y="324898"/>
                  </a:moveTo>
                  <a:lnTo>
                    <a:pt x="187029" y="324612"/>
                  </a:lnTo>
                  <a:cubicBezTo>
                    <a:pt x="187029" y="305276"/>
                    <a:pt x="173006" y="289179"/>
                    <a:pt x="153299" y="289179"/>
                  </a:cubicBezTo>
                  <a:cubicBezTo>
                    <a:pt x="133592" y="289179"/>
                    <a:pt x="119854" y="304991"/>
                    <a:pt x="119854" y="324326"/>
                  </a:cubicBezTo>
                  <a:lnTo>
                    <a:pt x="119854" y="324612"/>
                  </a:lnTo>
                  <a:cubicBezTo>
                    <a:pt x="119854" y="343948"/>
                    <a:pt x="133876" y="360045"/>
                    <a:pt x="153583" y="360045"/>
                  </a:cubicBezTo>
                  <a:cubicBezTo>
                    <a:pt x="173290" y="360045"/>
                    <a:pt x="187029" y="344234"/>
                    <a:pt x="187029" y="324898"/>
                  </a:cubicBezTo>
                  <a:close/>
                  <a:moveTo>
                    <a:pt x="226443" y="274796"/>
                  </a:moveTo>
                  <a:lnTo>
                    <a:pt x="243876" y="274796"/>
                  </a:lnTo>
                  <a:lnTo>
                    <a:pt x="243876" y="358521"/>
                  </a:lnTo>
                  <a:lnTo>
                    <a:pt x="295987" y="358521"/>
                  </a:lnTo>
                  <a:lnTo>
                    <a:pt x="295987" y="374428"/>
                  </a:lnTo>
                  <a:lnTo>
                    <a:pt x="226443" y="374428"/>
                  </a:lnTo>
                  <a:lnTo>
                    <a:pt x="226443" y="274796"/>
                  </a:lnTo>
                  <a:close/>
                  <a:moveTo>
                    <a:pt x="304040" y="324898"/>
                  </a:moveTo>
                  <a:lnTo>
                    <a:pt x="304040" y="324612"/>
                  </a:lnTo>
                  <a:cubicBezTo>
                    <a:pt x="304040" y="296609"/>
                    <a:pt x="325547" y="273082"/>
                    <a:pt x="356056" y="273082"/>
                  </a:cubicBezTo>
                  <a:cubicBezTo>
                    <a:pt x="386564" y="273082"/>
                    <a:pt x="407787" y="296323"/>
                    <a:pt x="407787" y="324326"/>
                  </a:cubicBezTo>
                  <a:lnTo>
                    <a:pt x="407787" y="324612"/>
                  </a:lnTo>
                  <a:cubicBezTo>
                    <a:pt x="407787" y="352616"/>
                    <a:pt x="386280" y="376142"/>
                    <a:pt x="355771" y="376142"/>
                  </a:cubicBezTo>
                  <a:cubicBezTo>
                    <a:pt x="325263" y="376142"/>
                    <a:pt x="304040" y="352901"/>
                    <a:pt x="304040" y="324898"/>
                  </a:cubicBezTo>
                  <a:close/>
                  <a:moveTo>
                    <a:pt x="389406" y="324898"/>
                  </a:moveTo>
                  <a:lnTo>
                    <a:pt x="389406" y="324612"/>
                  </a:lnTo>
                  <a:cubicBezTo>
                    <a:pt x="389406" y="305276"/>
                    <a:pt x="375384" y="289179"/>
                    <a:pt x="355677" y="289179"/>
                  </a:cubicBezTo>
                  <a:cubicBezTo>
                    <a:pt x="335969" y="289179"/>
                    <a:pt x="322231" y="304991"/>
                    <a:pt x="322231" y="324326"/>
                  </a:cubicBezTo>
                  <a:lnTo>
                    <a:pt x="322231" y="324612"/>
                  </a:lnTo>
                  <a:cubicBezTo>
                    <a:pt x="322231" y="343948"/>
                    <a:pt x="336254" y="360045"/>
                    <a:pt x="355961" y="360045"/>
                  </a:cubicBezTo>
                  <a:cubicBezTo>
                    <a:pt x="375668" y="360045"/>
                    <a:pt x="389406" y="344234"/>
                    <a:pt x="389406" y="324898"/>
                  </a:cubicBezTo>
                  <a:close/>
                  <a:moveTo>
                    <a:pt x="428821" y="274796"/>
                  </a:moveTo>
                  <a:lnTo>
                    <a:pt x="447391" y="274796"/>
                  </a:lnTo>
                  <a:lnTo>
                    <a:pt x="477520" y="321945"/>
                  </a:lnTo>
                  <a:lnTo>
                    <a:pt x="507649" y="274796"/>
                  </a:lnTo>
                  <a:lnTo>
                    <a:pt x="526219" y="274796"/>
                  </a:lnTo>
                  <a:lnTo>
                    <a:pt x="526219" y="374428"/>
                  </a:lnTo>
                  <a:lnTo>
                    <a:pt x="508786" y="374428"/>
                  </a:lnTo>
                  <a:lnTo>
                    <a:pt x="508786" y="302895"/>
                  </a:lnTo>
                  <a:lnTo>
                    <a:pt x="477520" y="349853"/>
                  </a:lnTo>
                  <a:lnTo>
                    <a:pt x="476952" y="349853"/>
                  </a:lnTo>
                  <a:lnTo>
                    <a:pt x="445970" y="303181"/>
                  </a:lnTo>
                  <a:lnTo>
                    <a:pt x="445970" y="374333"/>
                  </a:lnTo>
                  <a:lnTo>
                    <a:pt x="428821" y="374333"/>
                  </a:lnTo>
                  <a:lnTo>
                    <a:pt x="428821" y="274701"/>
                  </a:lnTo>
                  <a:close/>
                  <a:moveTo>
                    <a:pt x="551801" y="274796"/>
                  </a:moveTo>
                  <a:lnTo>
                    <a:pt x="596237" y="274796"/>
                  </a:lnTo>
                  <a:cubicBezTo>
                    <a:pt x="607606" y="274796"/>
                    <a:pt x="616512" y="277940"/>
                    <a:pt x="622197" y="283655"/>
                  </a:cubicBezTo>
                  <a:cubicBezTo>
                    <a:pt x="626556" y="288036"/>
                    <a:pt x="628829" y="293465"/>
                    <a:pt x="628829" y="300133"/>
                  </a:cubicBezTo>
                  <a:lnTo>
                    <a:pt x="628829" y="300419"/>
                  </a:lnTo>
                  <a:cubicBezTo>
                    <a:pt x="628829" y="312420"/>
                    <a:pt x="622008" y="318802"/>
                    <a:pt x="614618" y="322612"/>
                  </a:cubicBezTo>
                  <a:cubicBezTo>
                    <a:pt x="626271" y="326612"/>
                    <a:pt x="634325" y="333280"/>
                    <a:pt x="634325" y="346805"/>
                  </a:cubicBezTo>
                  <a:lnTo>
                    <a:pt x="634325" y="347091"/>
                  </a:lnTo>
                  <a:cubicBezTo>
                    <a:pt x="634325" y="364903"/>
                    <a:pt x="619734" y="374428"/>
                    <a:pt x="597658" y="374428"/>
                  </a:cubicBezTo>
                  <a:lnTo>
                    <a:pt x="551801" y="374428"/>
                  </a:lnTo>
                  <a:lnTo>
                    <a:pt x="551801" y="274796"/>
                  </a:lnTo>
                  <a:close/>
                  <a:moveTo>
                    <a:pt x="592731" y="316802"/>
                  </a:moveTo>
                  <a:cubicBezTo>
                    <a:pt x="603911" y="316802"/>
                    <a:pt x="611396" y="312420"/>
                    <a:pt x="611396" y="303276"/>
                  </a:cubicBezTo>
                  <a:lnTo>
                    <a:pt x="611396" y="302990"/>
                  </a:lnTo>
                  <a:cubicBezTo>
                    <a:pt x="611396" y="295180"/>
                    <a:pt x="605143" y="290322"/>
                    <a:pt x="593963" y="290322"/>
                  </a:cubicBezTo>
                  <a:lnTo>
                    <a:pt x="568855" y="290322"/>
                  </a:lnTo>
                  <a:lnTo>
                    <a:pt x="568855" y="316802"/>
                  </a:lnTo>
                  <a:lnTo>
                    <a:pt x="592636" y="316802"/>
                  </a:lnTo>
                  <a:close/>
                  <a:moveTo>
                    <a:pt x="597848" y="358902"/>
                  </a:moveTo>
                  <a:cubicBezTo>
                    <a:pt x="609785" y="358902"/>
                    <a:pt x="616986" y="354235"/>
                    <a:pt x="616986" y="345281"/>
                  </a:cubicBezTo>
                  <a:lnTo>
                    <a:pt x="616986" y="344996"/>
                  </a:lnTo>
                  <a:cubicBezTo>
                    <a:pt x="616986" y="336614"/>
                    <a:pt x="610354" y="331565"/>
                    <a:pt x="596616" y="331565"/>
                  </a:cubicBezTo>
                  <a:lnTo>
                    <a:pt x="568950" y="331565"/>
                  </a:lnTo>
                  <a:lnTo>
                    <a:pt x="568950" y="358902"/>
                  </a:lnTo>
                  <a:lnTo>
                    <a:pt x="597848" y="358902"/>
                  </a:lnTo>
                  <a:close/>
                  <a:moveTo>
                    <a:pt x="655074" y="274796"/>
                  </a:moveTo>
                  <a:lnTo>
                    <a:pt x="672507" y="274796"/>
                  </a:lnTo>
                  <a:lnTo>
                    <a:pt x="672507" y="374428"/>
                  </a:lnTo>
                  <a:lnTo>
                    <a:pt x="655074" y="374428"/>
                  </a:lnTo>
                  <a:lnTo>
                    <a:pt x="655074" y="274796"/>
                  </a:lnTo>
                  <a:close/>
                  <a:moveTo>
                    <a:pt x="734092" y="274130"/>
                  </a:moveTo>
                  <a:lnTo>
                    <a:pt x="750199" y="274130"/>
                  </a:lnTo>
                  <a:lnTo>
                    <a:pt x="793782" y="374523"/>
                  </a:lnTo>
                  <a:lnTo>
                    <a:pt x="775402" y="374523"/>
                  </a:lnTo>
                  <a:lnTo>
                    <a:pt x="765359" y="350425"/>
                  </a:lnTo>
                  <a:lnTo>
                    <a:pt x="718459" y="350425"/>
                  </a:lnTo>
                  <a:lnTo>
                    <a:pt x="708227" y="374523"/>
                  </a:lnTo>
                  <a:lnTo>
                    <a:pt x="690414" y="374523"/>
                  </a:lnTo>
                  <a:lnTo>
                    <a:pt x="733998" y="274130"/>
                  </a:lnTo>
                  <a:close/>
                  <a:moveTo>
                    <a:pt x="759010" y="334899"/>
                  </a:moveTo>
                  <a:lnTo>
                    <a:pt x="741861" y="294989"/>
                  </a:lnTo>
                  <a:lnTo>
                    <a:pt x="724902" y="334899"/>
                  </a:lnTo>
                  <a:lnTo>
                    <a:pt x="759010" y="334899"/>
                  </a:lnTo>
                  <a:close/>
                  <a:moveTo>
                    <a:pt x="810837" y="274796"/>
                  </a:moveTo>
                  <a:lnTo>
                    <a:pt x="826943" y="274796"/>
                  </a:lnTo>
                  <a:lnTo>
                    <a:pt x="880096" y="343757"/>
                  </a:lnTo>
                  <a:lnTo>
                    <a:pt x="880096" y="274796"/>
                  </a:lnTo>
                  <a:lnTo>
                    <a:pt x="897245" y="274796"/>
                  </a:lnTo>
                  <a:lnTo>
                    <a:pt x="897245" y="374428"/>
                  </a:lnTo>
                  <a:lnTo>
                    <a:pt x="882654" y="374428"/>
                  </a:lnTo>
                  <a:lnTo>
                    <a:pt x="827986" y="303467"/>
                  </a:lnTo>
                  <a:lnTo>
                    <a:pt x="827986" y="374428"/>
                  </a:lnTo>
                  <a:lnTo>
                    <a:pt x="810837" y="374428"/>
                  </a:lnTo>
                  <a:lnTo>
                    <a:pt x="810837" y="274796"/>
                  </a:lnTo>
                  <a:close/>
                  <a:moveTo>
                    <a:pt x="918373" y="324898"/>
                  </a:moveTo>
                  <a:lnTo>
                    <a:pt x="918373" y="324612"/>
                  </a:lnTo>
                  <a:cubicBezTo>
                    <a:pt x="918373" y="296609"/>
                    <a:pt x="939881" y="273082"/>
                    <a:pt x="970389" y="273082"/>
                  </a:cubicBezTo>
                  <a:cubicBezTo>
                    <a:pt x="1000897" y="273082"/>
                    <a:pt x="1022120" y="296323"/>
                    <a:pt x="1022120" y="324326"/>
                  </a:cubicBezTo>
                  <a:lnTo>
                    <a:pt x="1022120" y="324612"/>
                  </a:lnTo>
                  <a:cubicBezTo>
                    <a:pt x="1022120" y="352616"/>
                    <a:pt x="1000613" y="376142"/>
                    <a:pt x="970105" y="376142"/>
                  </a:cubicBezTo>
                  <a:cubicBezTo>
                    <a:pt x="939596" y="376142"/>
                    <a:pt x="918373" y="352901"/>
                    <a:pt x="918373" y="324898"/>
                  </a:cubicBezTo>
                  <a:close/>
                  <a:moveTo>
                    <a:pt x="1003739" y="324898"/>
                  </a:moveTo>
                  <a:lnTo>
                    <a:pt x="1003739" y="324612"/>
                  </a:lnTo>
                  <a:cubicBezTo>
                    <a:pt x="1003739" y="305276"/>
                    <a:pt x="989717" y="289179"/>
                    <a:pt x="970010" y="289179"/>
                  </a:cubicBezTo>
                  <a:cubicBezTo>
                    <a:pt x="950303" y="289179"/>
                    <a:pt x="936565" y="304991"/>
                    <a:pt x="936565" y="324326"/>
                  </a:cubicBezTo>
                  <a:lnTo>
                    <a:pt x="936565" y="324612"/>
                  </a:lnTo>
                  <a:cubicBezTo>
                    <a:pt x="936565" y="343948"/>
                    <a:pt x="950587" y="360045"/>
                    <a:pt x="970294" y="360045"/>
                  </a:cubicBezTo>
                  <a:cubicBezTo>
                    <a:pt x="990001" y="360045"/>
                    <a:pt x="1003739" y="344234"/>
                    <a:pt x="1003739" y="324898"/>
                  </a:cubicBezTo>
                  <a:close/>
                  <a:moveTo>
                    <a:pt x="1035764" y="359950"/>
                  </a:moveTo>
                  <a:lnTo>
                    <a:pt x="1046280" y="347377"/>
                  </a:lnTo>
                  <a:cubicBezTo>
                    <a:pt x="1055755" y="355664"/>
                    <a:pt x="1065230" y="360331"/>
                    <a:pt x="1077547" y="360331"/>
                  </a:cubicBezTo>
                  <a:cubicBezTo>
                    <a:pt x="1088348" y="360331"/>
                    <a:pt x="1095075" y="355378"/>
                    <a:pt x="1095075" y="347758"/>
                  </a:cubicBezTo>
                  <a:lnTo>
                    <a:pt x="1095075" y="347472"/>
                  </a:lnTo>
                  <a:cubicBezTo>
                    <a:pt x="1095075" y="340328"/>
                    <a:pt x="1091095" y="336518"/>
                    <a:pt x="1072715" y="332232"/>
                  </a:cubicBezTo>
                  <a:cubicBezTo>
                    <a:pt x="1051586" y="327089"/>
                    <a:pt x="1039743" y="320802"/>
                    <a:pt x="1039743" y="302514"/>
                  </a:cubicBezTo>
                  <a:lnTo>
                    <a:pt x="1039743" y="302228"/>
                  </a:lnTo>
                  <a:cubicBezTo>
                    <a:pt x="1039743" y="285179"/>
                    <a:pt x="1053860" y="273368"/>
                    <a:pt x="1073567" y="273368"/>
                  </a:cubicBezTo>
                  <a:cubicBezTo>
                    <a:pt x="1087969" y="273368"/>
                    <a:pt x="1099528" y="277749"/>
                    <a:pt x="1109571" y="285845"/>
                  </a:cubicBezTo>
                  <a:lnTo>
                    <a:pt x="1100191" y="299085"/>
                  </a:lnTo>
                  <a:cubicBezTo>
                    <a:pt x="1091285" y="292418"/>
                    <a:pt x="1082379" y="288798"/>
                    <a:pt x="1073283" y="288798"/>
                  </a:cubicBezTo>
                  <a:cubicBezTo>
                    <a:pt x="1063051" y="288798"/>
                    <a:pt x="1057176" y="294037"/>
                    <a:pt x="1057176" y="300609"/>
                  </a:cubicBezTo>
                  <a:lnTo>
                    <a:pt x="1057176" y="300895"/>
                  </a:lnTo>
                  <a:cubicBezTo>
                    <a:pt x="1057176" y="308610"/>
                    <a:pt x="1061724" y="312039"/>
                    <a:pt x="1080673" y="316516"/>
                  </a:cubicBezTo>
                  <a:cubicBezTo>
                    <a:pt x="1101612" y="321659"/>
                    <a:pt x="1112508" y="329184"/>
                    <a:pt x="1112508" y="345662"/>
                  </a:cubicBezTo>
                  <a:lnTo>
                    <a:pt x="1112508" y="345948"/>
                  </a:lnTo>
                  <a:cubicBezTo>
                    <a:pt x="1112508" y="364617"/>
                    <a:pt x="1097917" y="375666"/>
                    <a:pt x="1077073" y="375666"/>
                  </a:cubicBezTo>
                  <a:cubicBezTo>
                    <a:pt x="1061914" y="375666"/>
                    <a:pt x="1047607" y="370427"/>
                    <a:pt x="1035669" y="359759"/>
                  </a:cubicBezTo>
                  <a:close/>
                </a:path>
              </a:pathLst>
            </a:custGeom>
            <a:solidFill>
              <a:srgbClr val="5B5B5F"/>
            </a:solidFill>
            <a:ln w="9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34C75D41-0B9F-4A79-BFD3-A2FD19C54661}"/>
                </a:ext>
              </a:extLst>
            </p:cNvPr>
            <p:cNvSpPr/>
            <p:nvPr/>
          </p:nvSpPr>
          <p:spPr>
            <a:xfrm>
              <a:off x="3975100" y="2382297"/>
              <a:ext cx="40930" cy="371284"/>
            </a:xfrm>
            <a:custGeom>
              <a:avLst/>
              <a:gdLst>
                <a:gd name="connsiteX0" fmla="*/ 0 w 40930"/>
                <a:gd name="connsiteY0" fmla="*/ 0 h 371284"/>
                <a:gd name="connsiteX1" fmla="*/ 0 w 40930"/>
                <a:gd name="connsiteY1" fmla="*/ 371285 h 371284"/>
                <a:gd name="connsiteX2" fmla="*/ 40930 w 40930"/>
                <a:gd name="connsiteY2" fmla="*/ 174212 h 371284"/>
                <a:gd name="connsiteX3" fmla="*/ 0 w 40930"/>
                <a:gd name="connsiteY3" fmla="*/ 0 h 3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930" h="371284">
                  <a:moveTo>
                    <a:pt x="0" y="0"/>
                  </a:moveTo>
                  <a:lnTo>
                    <a:pt x="0" y="371285"/>
                  </a:lnTo>
                  <a:lnTo>
                    <a:pt x="40930" y="1742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7500"/>
            </a:solidFill>
            <a:ln w="94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702EB4F-61DE-DDCF-56C0-20F44EAF0B91}"/>
              </a:ext>
            </a:extLst>
          </p:cNvPr>
          <p:cNvSpPr txBox="1"/>
          <p:nvPr userDrawn="1"/>
        </p:nvSpPr>
        <p:spPr>
          <a:xfrm>
            <a:off x="3302261" y="3117074"/>
            <a:ext cx="2539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dirty="0" err="1">
                <a:solidFill>
                  <a:srgbClr val="FF7500"/>
                </a:solidFill>
                <a:latin typeface="Montserrat" pitchFamily="2" charset="77"/>
              </a:rPr>
              <a:t>www.positiva.gov.co</a:t>
            </a:r>
            <a:endParaRPr lang="es-CO" dirty="0">
              <a:solidFill>
                <a:srgbClr val="FF7500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378058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70708"/>
            <a:ext cx="7886700" cy="994172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66339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500" b="1">
                <a:solidFill>
                  <a:srgbClr val="334C5A"/>
                </a:solidFill>
                <a:latin typeface="Montserrat" pitchFamily="2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209289"/>
            <a:ext cx="3868340" cy="2432958"/>
          </a:xfrm>
        </p:spPr>
        <p:txBody>
          <a:bodyPr/>
          <a:lstStyle>
            <a:lvl1pPr>
              <a:lnSpc>
                <a:spcPct val="100000"/>
              </a:lnSpc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>
              <a:lnSpc>
                <a:spcPct val="100000"/>
              </a:lnSpc>
              <a:defRPr sz="1300">
                <a:solidFill>
                  <a:srgbClr val="334C5A"/>
                </a:solidFill>
                <a:latin typeface="Montserrat" pitchFamily="2" charset="77"/>
              </a:defRPr>
            </a:lvl2pPr>
            <a:lvl3pPr>
              <a:lnSpc>
                <a:spcPct val="100000"/>
              </a:lnSpc>
              <a:defRPr sz="1200">
                <a:solidFill>
                  <a:srgbClr val="334C5A"/>
                </a:solidFill>
                <a:latin typeface="Montserrat" pitchFamily="2" charset="77"/>
              </a:defRPr>
            </a:lvl3pPr>
            <a:lvl4pPr>
              <a:lnSpc>
                <a:spcPct val="100000"/>
              </a:lnSpc>
              <a:defRPr sz="1100">
                <a:solidFill>
                  <a:srgbClr val="334C5A"/>
                </a:solidFill>
                <a:latin typeface="Montserrat" pitchFamily="2" charset="77"/>
              </a:defRPr>
            </a:lvl4pPr>
            <a:lvl5pPr>
              <a:lnSpc>
                <a:spcPct val="100000"/>
              </a:lnSpc>
              <a:defRPr sz="1000">
                <a:solidFill>
                  <a:srgbClr val="334C5A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66339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500" b="1">
                <a:solidFill>
                  <a:srgbClr val="334C5A"/>
                </a:solidFill>
                <a:latin typeface="Montserrat" pitchFamily="2" charset="77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209289"/>
            <a:ext cx="3887391" cy="2432958"/>
          </a:xfrm>
        </p:spPr>
        <p:txBody>
          <a:bodyPr/>
          <a:lstStyle>
            <a:lvl1pPr>
              <a:lnSpc>
                <a:spcPct val="100000"/>
              </a:lnSpc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>
              <a:lnSpc>
                <a:spcPct val="100000"/>
              </a:lnSpc>
              <a:defRPr sz="1200">
                <a:solidFill>
                  <a:srgbClr val="334C5A"/>
                </a:solidFill>
                <a:latin typeface="Montserrat" pitchFamily="2" charset="77"/>
              </a:defRPr>
            </a:lvl2pPr>
            <a:lvl3pPr>
              <a:lnSpc>
                <a:spcPct val="100000"/>
              </a:lnSpc>
              <a:defRPr sz="1200">
                <a:solidFill>
                  <a:srgbClr val="334C5A"/>
                </a:solidFill>
                <a:latin typeface="Montserrat" pitchFamily="2" charset="77"/>
              </a:defRPr>
            </a:lvl3pPr>
            <a:lvl4pPr>
              <a:lnSpc>
                <a:spcPct val="100000"/>
              </a:lnSpc>
              <a:defRPr sz="1100">
                <a:solidFill>
                  <a:srgbClr val="334C5A"/>
                </a:solidFill>
                <a:latin typeface="Montserrat" pitchFamily="2" charset="77"/>
              </a:defRPr>
            </a:lvl4pPr>
            <a:lvl5pPr>
              <a:lnSpc>
                <a:spcPct val="100000"/>
              </a:lnSpc>
              <a:defRPr sz="1000">
                <a:solidFill>
                  <a:srgbClr val="334C5A"/>
                </a:solidFill>
                <a:latin typeface="Montserrat" pitchFamily="2" charset="77"/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16/02/2024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064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5C914F5A-D2CE-198C-7FFF-BF0489F5A3D9}"/>
              </a:ext>
            </a:extLst>
          </p:cNvPr>
          <p:cNvSpPr/>
          <p:nvPr userDrawn="1"/>
        </p:nvSpPr>
        <p:spPr>
          <a:xfrm>
            <a:off x="965094" y="1315116"/>
            <a:ext cx="72138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sz="2400" b="1" dirty="0">
                <a:solidFill>
                  <a:srgbClr val="FF7500"/>
                </a:solidFill>
                <a:latin typeface="Montserrat" pitchFamily="2" charset="77"/>
              </a:rPr>
              <a:t>Plantillas de Presentaciones Institucionales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F64B6F9-3E1B-FD12-A8B3-AE09B8761B5A}"/>
              </a:ext>
            </a:extLst>
          </p:cNvPr>
          <p:cNvSpPr/>
          <p:nvPr userDrawn="1"/>
        </p:nvSpPr>
        <p:spPr>
          <a:xfrm>
            <a:off x="485030" y="2054092"/>
            <a:ext cx="803081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900" b="1" dirty="0">
                <a:solidFill>
                  <a:srgbClr val="334C5A"/>
                </a:solidFill>
                <a:latin typeface="Montserrat" pitchFamily="2" charset="77"/>
              </a:rPr>
              <a:t>IMPORTANTE:</a:t>
            </a:r>
          </a:p>
          <a:p>
            <a:pPr algn="ctr"/>
            <a:endParaRPr lang="es-ES_tradnl" sz="900" b="1" dirty="0">
              <a:solidFill>
                <a:srgbClr val="334C5A"/>
              </a:solidFill>
              <a:latin typeface="Montserrat" pitchFamily="2" charset="77"/>
            </a:endParaRPr>
          </a:p>
          <a:p>
            <a:pPr algn="ctr"/>
            <a:r>
              <a:rPr lang="es-ES_tradnl" sz="900" dirty="0">
                <a:solidFill>
                  <a:srgbClr val="334C5A"/>
                </a:solidFill>
                <a:latin typeface="Montserrat" pitchFamily="2" charset="77"/>
              </a:rPr>
              <a:t>Las diapositivas contenidas en este documento corresponden a recursos gráficos que pueden ser utilizados dentro de las Plantillas de Presentaciones Institucionales MIS_4_1_3_FR07 publicadas en la carpeta formatos del sub proceso imagen, marca, publicidad, posicionamiento y comunicaciones (SIMPLE).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8E1BC0E-2695-ECC2-C8AE-E123122D6A50}"/>
              </a:ext>
            </a:extLst>
          </p:cNvPr>
          <p:cNvSpPr/>
          <p:nvPr userDrawn="1"/>
        </p:nvSpPr>
        <p:spPr>
          <a:xfrm>
            <a:off x="485030" y="2882882"/>
            <a:ext cx="803081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900" dirty="0">
                <a:solidFill>
                  <a:srgbClr val="334C5A"/>
                </a:solidFill>
                <a:latin typeface="Montserrat" pitchFamily="2" charset="77"/>
              </a:rPr>
              <a:t>Estas piezas gráficas son totalmente editables, se pueden pegar en las presentaciones corporativas que esté diseñando.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B747E1F-3DF8-66D3-1137-1B816E6A61C7}"/>
              </a:ext>
            </a:extLst>
          </p:cNvPr>
          <p:cNvSpPr/>
          <p:nvPr userDrawn="1"/>
        </p:nvSpPr>
        <p:spPr>
          <a:xfrm>
            <a:off x="525090" y="3160839"/>
            <a:ext cx="809382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900" dirty="0">
                <a:solidFill>
                  <a:srgbClr val="334C5A"/>
                </a:solidFill>
                <a:latin typeface="Montserrat" pitchFamily="2" charset="77"/>
              </a:rPr>
              <a:t>El uso de estos elementos gráficos y la información contenida en este documento, están diseñados exclusivamente para la comunicación interna y/o externa corporativa, cualquier modificación debe ser revisada por la Gerencia de Mercadeo y Comunicaciones.</a:t>
            </a:r>
          </a:p>
          <a:p>
            <a:pPr algn="ctr"/>
            <a:endParaRPr lang="es-ES_tradnl" sz="900" dirty="0">
              <a:solidFill>
                <a:srgbClr val="334C5A"/>
              </a:solidFill>
              <a:latin typeface="Montserrat" pitchFamily="2" charset="77"/>
            </a:endParaRPr>
          </a:p>
          <a:p>
            <a:pPr algn="ctr"/>
            <a:r>
              <a:rPr lang="es-ES_tradnl" sz="900" dirty="0">
                <a:solidFill>
                  <a:srgbClr val="334C5A"/>
                </a:solidFill>
                <a:latin typeface="Montserrat" pitchFamily="2" charset="77"/>
              </a:rPr>
              <a:t>Vale la pena recordar que, </a:t>
            </a:r>
            <a:r>
              <a:rPr lang="es-ES_tradnl" sz="900" b="1" dirty="0">
                <a:solidFill>
                  <a:srgbClr val="334C5A"/>
                </a:solidFill>
                <a:latin typeface="Montserrat" pitchFamily="2" charset="77"/>
              </a:rPr>
              <a:t>estas herramientas son elementos complementarios para mejorar gráficamente sus presentaciones,</a:t>
            </a:r>
          </a:p>
          <a:p>
            <a:pPr algn="ctr"/>
            <a:r>
              <a:rPr lang="es-ES_tradnl" sz="900" dirty="0">
                <a:solidFill>
                  <a:srgbClr val="334C5A"/>
                </a:solidFill>
                <a:latin typeface="Montserrat" pitchFamily="2" charset="77"/>
              </a:rPr>
              <a:t>éstas deben ser diseñadas sobre las Plantillas de Presentaciones Institucionales MIS_4_1_3_FR07.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EEBA382-885F-4692-8233-88816F88E9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957" y="552568"/>
            <a:ext cx="1570087" cy="38179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6E08859-EF13-E985-3723-B710BAC017A8}"/>
              </a:ext>
            </a:extLst>
          </p:cNvPr>
          <p:cNvSpPr txBox="1"/>
          <p:nvPr userDrawn="1"/>
        </p:nvSpPr>
        <p:spPr>
          <a:xfrm>
            <a:off x="867306" y="4058918"/>
            <a:ext cx="7409401" cy="276999"/>
          </a:xfrm>
          <a:prstGeom prst="rect">
            <a:avLst/>
          </a:prstGeom>
          <a:solidFill>
            <a:srgbClr val="FF7500"/>
          </a:solidFill>
        </p:spPr>
        <p:txBody>
          <a:bodyPr wrap="none" rtlCol="0">
            <a:spAutoFit/>
          </a:bodyPr>
          <a:lstStyle/>
          <a:p>
            <a:pPr algn="ctr"/>
            <a:r>
              <a:rPr lang="es-CO" sz="1200" dirty="0">
                <a:solidFill>
                  <a:schemeClr val="bg1"/>
                </a:solidFill>
                <a:latin typeface="Montserrat" pitchFamily="2" charset="77"/>
              </a:rPr>
              <a:t>Nota: Esta diapositiva es solamente de uso instructivo, no debe ser incluida en presentaciones.</a:t>
            </a:r>
          </a:p>
        </p:txBody>
      </p:sp>
    </p:spTree>
    <p:extLst>
      <p:ext uri="{BB962C8B-B14F-4D97-AF65-F5344CB8AC3E}">
        <p14:creationId xmlns:p14="http://schemas.microsoft.com/office/powerpoint/2010/main" val="3738305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76371"/>
            <a:ext cx="7886700" cy="994172"/>
          </a:xfrm>
        </p:spPr>
        <p:txBody>
          <a:bodyPr/>
          <a:lstStyle>
            <a:lvl1pPr>
              <a:defRPr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16/02/2024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33028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6F1E-69CB-CC42-83E0-BD2920D26B65}" type="datetimeFigureOut">
              <a:rPr lang="es-CO" smtClean="0"/>
              <a:t>16/02/2024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1D851-9331-274E-9BA9-709A3B6415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9665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40569"/>
            <a:ext cx="2949178" cy="906037"/>
          </a:xfrm>
        </p:spPr>
        <p:txBody>
          <a:bodyPr anchor="t"/>
          <a:lstStyle>
            <a:lvl1pPr>
              <a:lnSpc>
                <a:spcPct val="100000"/>
              </a:lnSpc>
              <a:defRPr sz="20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lnSpc>
                <a:spcPct val="100000"/>
              </a:lnSpc>
              <a:defRPr sz="2000">
                <a:solidFill>
                  <a:srgbClr val="334C5A"/>
                </a:solidFill>
                <a:latin typeface="Montserrat" pitchFamily="2" charset="77"/>
              </a:defRPr>
            </a:lvl1pPr>
            <a:lvl2pPr>
              <a:lnSpc>
                <a:spcPct val="100000"/>
              </a:lnSpc>
              <a:defRPr sz="2000">
                <a:solidFill>
                  <a:srgbClr val="334C5A"/>
                </a:solidFill>
                <a:latin typeface="Montserrat" pitchFamily="2" charset="77"/>
              </a:defRPr>
            </a:lvl2pPr>
            <a:lvl3pPr>
              <a:lnSpc>
                <a:spcPct val="100000"/>
              </a:lnSpc>
              <a:defRPr sz="1600">
                <a:solidFill>
                  <a:srgbClr val="334C5A"/>
                </a:solidFill>
                <a:latin typeface="Montserrat" pitchFamily="2" charset="77"/>
              </a:defRPr>
            </a:lvl3pPr>
            <a:lvl4pPr>
              <a:lnSpc>
                <a:spcPct val="100000"/>
              </a:lnSpc>
              <a:defRPr sz="1400">
                <a:solidFill>
                  <a:srgbClr val="334C5A"/>
                </a:solidFill>
                <a:latin typeface="Montserrat" pitchFamily="2" charset="77"/>
              </a:defRPr>
            </a:lvl4pPr>
            <a:lvl5pPr>
              <a:lnSpc>
                <a:spcPct val="100000"/>
              </a:lnSpc>
              <a:defRPr sz="1400">
                <a:solidFill>
                  <a:srgbClr val="334C5A"/>
                </a:solidFill>
                <a:latin typeface="Montserrat" pitchFamily="2" charset="77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996068"/>
            <a:ext cx="2949178" cy="240567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>
                <a:solidFill>
                  <a:srgbClr val="334C5A"/>
                </a:solidFill>
                <a:latin typeface="Montserrat" pitchFamily="2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16/02/2024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1206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a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27039CE7-A48B-C4EB-50DE-67FCC208C9B0}"/>
              </a:ext>
            </a:extLst>
          </p:cNvPr>
          <p:cNvSpPr/>
          <p:nvPr userDrawn="1"/>
        </p:nvSpPr>
        <p:spPr>
          <a:xfrm>
            <a:off x="3932190" y="2192907"/>
            <a:ext cx="1298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rgbClr val="E0331E"/>
                </a:solidFill>
                <a:latin typeface="Montserrat" pitchFamily="2" charset="77"/>
              </a:rPr>
              <a:t>83,59%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53EC2A1-A9AC-EC44-4228-17B6E0C8C75A}"/>
              </a:ext>
            </a:extLst>
          </p:cNvPr>
          <p:cNvSpPr/>
          <p:nvPr userDrawn="1"/>
        </p:nvSpPr>
        <p:spPr>
          <a:xfrm>
            <a:off x="3932190" y="3127980"/>
            <a:ext cx="1088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rgbClr val="00B32E"/>
                </a:solidFill>
                <a:latin typeface="Montserrat" pitchFamily="2" charset="77"/>
              </a:rPr>
              <a:t>7,25%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5EAF686D-F750-951A-0C08-25C215EF80BE}"/>
              </a:ext>
            </a:extLst>
          </p:cNvPr>
          <p:cNvSpPr/>
          <p:nvPr userDrawn="1"/>
        </p:nvSpPr>
        <p:spPr>
          <a:xfrm>
            <a:off x="3932190" y="3587391"/>
            <a:ext cx="17876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rgbClr val="F4AC1C"/>
                </a:solidFill>
                <a:latin typeface="Montserrat" pitchFamily="2" charset="77"/>
              </a:rPr>
              <a:t>0,00040%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18BD290-09AA-4984-EACD-78CA0B96D212}"/>
              </a:ext>
            </a:extLst>
          </p:cNvPr>
          <p:cNvSpPr/>
          <p:nvPr userDrawn="1"/>
        </p:nvSpPr>
        <p:spPr>
          <a:xfrm>
            <a:off x="5206276" y="2294751"/>
            <a:ext cx="25143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>
                <a:solidFill>
                  <a:srgbClr val="334C5A"/>
                </a:solidFill>
                <a:latin typeface="Montserrat" pitchFamily="2" charset="77"/>
              </a:rPr>
              <a:t>Grupo Bicentenario S.A.S.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5B397D7-A41F-E4B8-CF0B-ED575E333939}"/>
              </a:ext>
            </a:extLst>
          </p:cNvPr>
          <p:cNvSpPr/>
          <p:nvPr userDrawn="1"/>
        </p:nvSpPr>
        <p:spPr>
          <a:xfrm>
            <a:off x="4918437" y="3207667"/>
            <a:ext cx="29627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>
                <a:solidFill>
                  <a:srgbClr val="334C5A"/>
                </a:solidFill>
                <a:latin typeface="Montserrat" pitchFamily="2" charset="77"/>
              </a:rPr>
              <a:t>Previsora S.A. Compañía de Seguros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8C9D774-EE7B-4BFB-F7F2-0DA6E9AD5A28}"/>
              </a:ext>
            </a:extLst>
          </p:cNvPr>
          <p:cNvSpPr/>
          <p:nvPr userDrawn="1"/>
        </p:nvSpPr>
        <p:spPr>
          <a:xfrm>
            <a:off x="5699432" y="3653108"/>
            <a:ext cx="16058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>
                <a:solidFill>
                  <a:srgbClr val="334C5A"/>
                </a:solidFill>
                <a:latin typeface="Montserrat" pitchFamily="2" charset="77"/>
              </a:rPr>
              <a:t>Capital Privado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387702B-C777-B975-529D-37DA8FD9B1A7}"/>
              </a:ext>
            </a:extLst>
          </p:cNvPr>
          <p:cNvSpPr/>
          <p:nvPr userDrawn="1"/>
        </p:nvSpPr>
        <p:spPr>
          <a:xfrm>
            <a:off x="4735719" y="2708469"/>
            <a:ext cx="33282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>
                <a:solidFill>
                  <a:srgbClr val="334C5A"/>
                </a:solidFill>
                <a:latin typeface="Montserrat" pitchFamily="2" charset="77"/>
              </a:rPr>
              <a:t>Ministerio de Hacienda y Crédito Público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86BEEE36-9647-314D-2003-13F1C1D16B58}"/>
              </a:ext>
            </a:extLst>
          </p:cNvPr>
          <p:cNvSpPr/>
          <p:nvPr userDrawn="1"/>
        </p:nvSpPr>
        <p:spPr>
          <a:xfrm>
            <a:off x="3932190" y="2625453"/>
            <a:ext cx="8499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b="1" dirty="0">
                <a:solidFill>
                  <a:srgbClr val="14A0B3"/>
                </a:solidFill>
                <a:latin typeface="Montserrat" pitchFamily="2" charset="77"/>
              </a:rPr>
              <a:t>9,1%</a:t>
            </a:r>
          </a:p>
        </p:txBody>
      </p:sp>
      <p:sp>
        <p:nvSpPr>
          <p:cNvPr id="23" name="Forma libre 22">
            <a:extLst>
              <a:ext uri="{FF2B5EF4-FFF2-40B4-BE49-F238E27FC236}">
                <a16:creationId xmlns:a16="http://schemas.microsoft.com/office/drawing/2014/main" id="{7C5D152C-50E5-FC9A-90C6-8AC842063825}"/>
              </a:ext>
            </a:extLst>
          </p:cNvPr>
          <p:cNvSpPr/>
          <p:nvPr userDrawn="1"/>
        </p:nvSpPr>
        <p:spPr>
          <a:xfrm>
            <a:off x="3290151" y="3117797"/>
            <a:ext cx="409575" cy="22193"/>
          </a:xfrm>
          <a:custGeom>
            <a:avLst/>
            <a:gdLst>
              <a:gd name="connsiteX0" fmla="*/ 0 w 409575"/>
              <a:gd name="connsiteY0" fmla="*/ 22193 h 22193"/>
              <a:gd name="connsiteX1" fmla="*/ 409575 w 409575"/>
              <a:gd name="connsiteY1" fmla="*/ 22193 h 22193"/>
              <a:gd name="connsiteX2" fmla="*/ 409575 w 409575"/>
              <a:gd name="connsiteY2" fmla="*/ 0 h 22193"/>
              <a:gd name="connsiteX3" fmla="*/ 95 w 409575"/>
              <a:gd name="connsiteY3" fmla="*/ 16478 h 22193"/>
              <a:gd name="connsiteX4" fmla="*/ 95 w 409575"/>
              <a:gd name="connsiteY4" fmla="*/ 22193 h 22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575" h="22193">
                <a:moveTo>
                  <a:pt x="0" y="22193"/>
                </a:moveTo>
                <a:lnTo>
                  <a:pt x="409575" y="22193"/>
                </a:lnTo>
                <a:cubicBezTo>
                  <a:pt x="409575" y="18002"/>
                  <a:pt x="409289" y="2953"/>
                  <a:pt x="409575" y="0"/>
                </a:cubicBezTo>
                <a:lnTo>
                  <a:pt x="95" y="16478"/>
                </a:lnTo>
                <a:cubicBezTo>
                  <a:pt x="95" y="18002"/>
                  <a:pt x="95" y="21241"/>
                  <a:pt x="95" y="22193"/>
                </a:cubicBezTo>
                <a:close/>
              </a:path>
            </a:pathLst>
          </a:custGeom>
          <a:solidFill>
            <a:srgbClr val="F4AC1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4" name="Forma libre 23">
            <a:extLst>
              <a:ext uri="{FF2B5EF4-FFF2-40B4-BE49-F238E27FC236}">
                <a16:creationId xmlns:a16="http://schemas.microsoft.com/office/drawing/2014/main" id="{6D695900-8027-1FC3-526A-AE233FF4D209}"/>
              </a:ext>
            </a:extLst>
          </p:cNvPr>
          <p:cNvSpPr/>
          <p:nvPr userDrawn="1"/>
        </p:nvSpPr>
        <p:spPr>
          <a:xfrm>
            <a:off x="3215951" y="2641071"/>
            <a:ext cx="482822" cy="485203"/>
          </a:xfrm>
          <a:custGeom>
            <a:avLst/>
            <a:gdLst>
              <a:gd name="connsiteX0" fmla="*/ 73342 w 482822"/>
              <a:gd name="connsiteY0" fmla="*/ 485108 h 485203"/>
              <a:gd name="connsiteX1" fmla="*/ 482822 w 482822"/>
              <a:gd name="connsiteY1" fmla="*/ 468630 h 485203"/>
              <a:gd name="connsiteX2" fmla="*/ 368903 w 482822"/>
              <a:gd name="connsiteY2" fmla="*/ 0 h 485203"/>
              <a:gd name="connsiteX3" fmla="*/ 0 w 482822"/>
              <a:gd name="connsiteY3" fmla="*/ 177832 h 485203"/>
              <a:gd name="connsiteX4" fmla="*/ 73438 w 482822"/>
              <a:gd name="connsiteY4" fmla="*/ 485203 h 48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822" h="485203">
                <a:moveTo>
                  <a:pt x="73342" y="485108"/>
                </a:moveTo>
                <a:lnTo>
                  <a:pt x="482822" y="468630"/>
                </a:lnTo>
                <a:cubicBezTo>
                  <a:pt x="477488" y="299085"/>
                  <a:pt x="436245" y="138494"/>
                  <a:pt x="368903" y="0"/>
                </a:cubicBezTo>
                <a:lnTo>
                  <a:pt x="0" y="177832"/>
                </a:lnTo>
                <a:cubicBezTo>
                  <a:pt x="43529" y="267176"/>
                  <a:pt x="70390" y="373285"/>
                  <a:pt x="73438" y="485203"/>
                </a:cubicBezTo>
                <a:close/>
              </a:path>
            </a:pathLst>
          </a:custGeom>
          <a:solidFill>
            <a:srgbClr val="00B32E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5" name="Forma libre 24">
            <a:extLst>
              <a:ext uri="{FF2B5EF4-FFF2-40B4-BE49-F238E27FC236}">
                <a16:creationId xmlns:a16="http://schemas.microsoft.com/office/drawing/2014/main" id="{265F9C25-50D6-1695-CE53-607239EDE9C6}"/>
              </a:ext>
            </a:extLst>
          </p:cNvPr>
          <p:cNvSpPr/>
          <p:nvPr userDrawn="1"/>
        </p:nvSpPr>
        <p:spPr>
          <a:xfrm>
            <a:off x="2928296" y="2147009"/>
            <a:ext cx="650938" cy="662463"/>
          </a:xfrm>
          <a:custGeom>
            <a:avLst/>
            <a:gdLst>
              <a:gd name="connsiteX0" fmla="*/ 282035 w 650938"/>
              <a:gd name="connsiteY0" fmla="*/ 662464 h 662463"/>
              <a:gd name="connsiteX1" fmla="*/ 650938 w 650938"/>
              <a:gd name="connsiteY1" fmla="*/ 484632 h 662463"/>
              <a:gd name="connsiteX2" fmla="*/ 214789 w 650938"/>
              <a:gd name="connsiteY2" fmla="*/ 0 h 662463"/>
              <a:gd name="connsiteX3" fmla="*/ 0 w 650938"/>
              <a:gd name="connsiteY3" fmla="*/ 348710 h 662463"/>
              <a:gd name="connsiteX4" fmla="*/ 282035 w 650938"/>
              <a:gd name="connsiteY4" fmla="*/ 662464 h 66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938" h="662463">
                <a:moveTo>
                  <a:pt x="282035" y="662464"/>
                </a:moveTo>
                <a:lnTo>
                  <a:pt x="650938" y="484632"/>
                </a:lnTo>
                <a:cubicBezTo>
                  <a:pt x="555784" y="285559"/>
                  <a:pt x="401288" y="115062"/>
                  <a:pt x="214789" y="0"/>
                </a:cubicBezTo>
                <a:lnTo>
                  <a:pt x="0" y="348710"/>
                </a:lnTo>
                <a:cubicBezTo>
                  <a:pt x="120301" y="422815"/>
                  <a:pt x="221075" y="533876"/>
                  <a:pt x="282035" y="662464"/>
                </a:cubicBezTo>
                <a:close/>
              </a:path>
            </a:pathLst>
          </a:custGeom>
          <a:solidFill>
            <a:srgbClr val="15A0B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6" name="Forma libre 25">
            <a:extLst>
              <a:ext uri="{FF2B5EF4-FFF2-40B4-BE49-F238E27FC236}">
                <a16:creationId xmlns:a16="http://schemas.microsoft.com/office/drawing/2014/main" id="{EC01DB20-A94E-B80A-EDFA-F32EA3084A36}"/>
              </a:ext>
            </a:extLst>
          </p:cNvPr>
          <p:cNvSpPr/>
          <p:nvPr userDrawn="1"/>
        </p:nvSpPr>
        <p:spPr>
          <a:xfrm>
            <a:off x="1341051" y="1968130"/>
            <a:ext cx="2358390" cy="2358390"/>
          </a:xfrm>
          <a:custGeom>
            <a:avLst/>
            <a:gdLst>
              <a:gd name="connsiteX0" fmla="*/ 1948815 w 2358390"/>
              <a:gd name="connsiteY0" fmla="*/ 1179195 h 2358390"/>
              <a:gd name="connsiteX1" fmla="*/ 1179195 w 2358390"/>
              <a:gd name="connsiteY1" fmla="*/ 1948815 h 2358390"/>
              <a:gd name="connsiteX2" fmla="*/ 409575 w 2358390"/>
              <a:gd name="connsiteY2" fmla="*/ 1179195 h 2358390"/>
              <a:gd name="connsiteX3" fmla="*/ 1179195 w 2358390"/>
              <a:gd name="connsiteY3" fmla="*/ 409575 h 2358390"/>
              <a:gd name="connsiteX4" fmla="*/ 1578102 w 2358390"/>
              <a:gd name="connsiteY4" fmla="*/ 522923 h 2358390"/>
              <a:gd name="connsiteX5" fmla="*/ 1792891 w 2358390"/>
              <a:gd name="connsiteY5" fmla="*/ 174212 h 2358390"/>
              <a:gd name="connsiteX6" fmla="*/ 1179195 w 2358390"/>
              <a:gd name="connsiteY6" fmla="*/ 0 h 2358390"/>
              <a:gd name="connsiteX7" fmla="*/ 0 w 2358390"/>
              <a:gd name="connsiteY7" fmla="*/ 1179195 h 2358390"/>
              <a:gd name="connsiteX8" fmla="*/ 1179195 w 2358390"/>
              <a:gd name="connsiteY8" fmla="*/ 2358390 h 2358390"/>
              <a:gd name="connsiteX9" fmla="*/ 2358390 w 2358390"/>
              <a:gd name="connsiteY9" fmla="*/ 1179195 h 2358390"/>
              <a:gd name="connsiteX10" fmla="*/ 1948815 w 2358390"/>
              <a:gd name="connsiteY10" fmla="*/ 1179195 h 235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58390" h="2358390">
                <a:moveTo>
                  <a:pt x="1948815" y="1179195"/>
                </a:moveTo>
                <a:cubicBezTo>
                  <a:pt x="1948815" y="1603534"/>
                  <a:pt x="1603534" y="1948815"/>
                  <a:pt x="1179195" y="1948815"/>
                </a:cubicBezTo>
                <a:cubicBezTo>
                  <a:pt x="754856" y="1948815"/>
                  <a:pt x="409575" y="1603534"/>
                  <a:pt x="409575" y="1179195"/>
                </a:cubicBezTo>
                <a:cubicBezTo>
                  <a:pt x="409575" y="754856"/>
                  <a:pt x="754856" y="409575"/>
                  <a:pt x="1179195" y="409575"/>
                </a:cubicBezTo>
                <a:cubicBezTo>
                  <a:pt x="1327404" y="409575"/>
                  <a:pt x="1465898" y="451771"/>
                  <a:pt x="1578102" y="522923"/>
                </a:cubicBezTo>
                <a:lnTo>
                  <a:pt x="1792891" y="174212"/>
                </a:lnTo>
                <a:cubicBezTo>
                  <a:pt x="1618202" y="64484"/>
                  <a:pt x="1406081" y="0"/>
                  <a:pt x="1179195" y="0"/>
                </a:cubicBezTo>
                <a:cubicBezTo>
                  <a:pt x="529019" y="0"/>
                  <a:pt x="0" y="529019"/>
                  <a:pt x="0" y="1179195"/>
                </a:cubicBezTo>
                <a:cubicBezTo>
                  <a:pt x="0" y="1829372"/>
                  <a:pt x="529019" y="2358390"/>
                  <a:pt x="1179195" y="2358390"/>
                </a:cubicBezTo>
                <a:cubicBezTo>
                  <a:pt x="1829372" y="2358390"/>
                  <a:pt x="2358390" y="1829372"/>
                  <a:pt x="2358390" y="1179195"/>
                </a:cubicBezTo>
                <a:lnTo>
                  <a:pt x="1948815" y="1179195"/>
                </a:lnTo>
                <a:close/>
              </a:path>
            </a:pathLst>
          </a:custGeom>
          <a:solidFill>
            <a:srgbClr val="E0341D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5F960D2-9ECD-006B-440B-C0AEBC9B5AD9}"/>
              </a:ext>
            </a:extLst>
          </p:cNvPr>
          <p:cNvSpPr txBox="1"/>
          <p:nvPr userDrawn="1"/>
        </p:nvSpPr>
        <p:spPr>
          <a:xfrm>
            <a:off x="1873986" y="850223"/>
            <a:ext cx="5396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200" b="1" dirty="0">
                <a:solidFill>
                  <a:srgbClr val="FF7500"/>
                </a:solidFill>
                <a:latin typeface="Montserrat" pitchFamily="2" charset="77"/>
              </a:rPr>
              <a:t>Composición Accionaria</a:t>
            </a:r>
          </a:p>
        </p:txBody>
      </p:sp>
    </p:spTree>
    <p:extLst>
      <p:ext uri="{BB962C8B-B14F-4D97-AF65-F5344CB8AC3E}">
        <p14:creationId xmlns:p14="http://schemas.microsoft.com/office/powerpoint/2010/main" val="2777623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apositiva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FDB7EE8-1DAA-4D21-296B-C7D4D0FC38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789" y="1991392"/>
            <a:ext cx="2757121" cy="116089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A641209-9653-93E5-A5CB-9E15F28AD9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68716">
            <a:off x="298427" y="2414566"/>
            <a:ext cx="2081132" cy="14735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CFE0D76-06A1-15AC-81F1-9A571BB6984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54444">
            <a:off x="2413109" y="3078729"/>
            <a:ext cx="2192712" cy="147350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03334B9-62DE-0A30-3B47-D4DA435645D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329" y="1929131"/>
            <a:ext cx="1952349" cy="264317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9EAAB6A-79DD-C85E-04AC-7F1A10FCE602}"/>
              </a:ext>
            </a:extLst>
          </p:cNvPr>
          <p:cNvSpPr/>
          <p:nvPr userDrawn="1"/>
        </p:nvSpPr>
        <p:spPr>
          <a:xfrm>
            <a:off x="3910106" y="2109306"/>
            <a:ext cx="479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>
                <a:solidFill>
                  <a:srgbClr val="FF7500"/>
                </a:solidFill>
                <a:latin typeface="Montserrat" pitchFamily="2" charset="77"/>
              </a:rPr>
              <a:t>24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D633CAF-1EB9-46C7-4FD4-0485B954F276}"/>
              </a:ext>
            </a:extLst>
          </p:cNvPr>
          <p:cNvSpPr/>
          <p:nvPr userDrawn="1"/>
        </p:nvSpPr>
        <p:spPr>
          <a:xfrm>
            <a:off x="3730163" y="2387667"/>
            <a:ext cx="8643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 dirty="0">
                <a:solidFill>
                  <a:srgbClr val="334D5A"/>
                </a:solidFill>
                <a:latin typeface="Montserrat" pitchFamily="2" charset="77"/>
              </a:rPr>
              <a:t>Aliados</a:t>
            </a:r>
          </a:p>
          <a:p>
            <a:pPr algn="ctr"/>
            <a:r>
              <a:rPr lang="es-CO" sz="800" b="1" dirty="0">
                <a:solidFill>
                  <a:srgbClr val="334D5A"/>
                </a:solidFill>
                <a:latin typeface="Montserrat" pitchFamily="2" charset="77"/>
              </a:rPr>
              <a:t>Estratégicos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6812430-C40C-E4F6-9FFB-356DBFFC4FF2}"/>
              </a:ext>
            </a:extLst>
          </p:cNvPr>
          <p:cNvSpPr/>
          <p:nvPr userDrawn="1"/>
        </p:nvSpPr>
        <p:spPr>
          <a:xfrm>
            <a:off x="3851971" y="3602879"/>
            <a:ext cx="664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FF7500"/>
                </a:solidFill>
                <a:latin typeface="Montserrat" pitchFamily="2" charset="77"/>
              </a:rPr>
              <a:t>720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623C75F-D342-AFED-3F8E-0E3D7D6A0709}"/>
              </a:ext>
            </a:extLst>
          </p:cNvPr>
          <p:cNvSpPr/>
          <p:nvPr userDrawn="1"/>
        </p:nvSpPr>
        <p:spPr>
          <a:xfrm>
            <a:off x="3877652" y="3464051"/>
            <a:ext cx="56938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 dirty="0">
                <a:solidFill>
                  <a:srgbClr val="334D5A"/>
                </a:solidFill>
                <a:latin typeface="Montserrat" pitchFamily="2" charset="77"/>
              </a:rPr>
              <a:t>Más de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A683CA4-FED7-7A59-C03D-B83558A6A12B}"/>
              </a:ext>
            </a:extLst>
          </p:cNvPr>
          <p:cNvSpPr/>
          <p:nvPr userDrawn="1"/>
        </p:nvSpPr>
        <p:spPr>
          <a:xfrm>
            <a:off x="3698849" y="3901589"/>
            <a:ext cx="9550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 dirty="0">
                <a:solidFill>
                  <a:srgbClr val="334D5A"/>
                </a:solidFill>
                <a:latin typeface="Montserrat" pitchFamily="2" charset="77"/>
              </a:rPr>
              <a:t>Trabajadores</a:t>
            </a:r>
          </a:p>
          <a:p>
            <a:pPr algn="ctr"/>
            <a:r>
              <a:rPr lang="es-CO" sz="800" b="1" dirty="0">
                <a:solidFill>
                  <a:srgbClr val="334D5A"/>
                </a:solidFill>
                <a:latin typeface="Montserrat" pitchFamily="2" charset="77"/>
              </a:rPr>
              <a:t>Directos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B30FEA2-E00D-235C-9491-626EA15D9384}"/>
              </a:ext>
            </a:extLst>
          </p:cNvPr>
          <p:cNvSpPr/>
          <p:nvPr userDrawn="1"/>
        </p:nvSpPr>
        <p:spPr>
          <a:xfrm>
            <a:off x="464319" y="2506444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>
                <a:solidFill>
                  <a:srgbClr val="FF7500"/>
                </a:solidFill>
                <a:latin typeface="Montserrat" pitchFamily="2" charset="77"/>
              </a:rPr>
              <a:t>35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DB9DFA5-E26C-CBFE-42FF-2640A2D89AF5}"/>
              </a:ext>
            </a:extLst>
          </p:cNvPr>
          <p:cNvSpPr/>
          <p:nvPr userDrawn="1"/>
        </p:nvSpPr>
        <p:spPr>
          <a:xfrm>
            <a:off x="281349" y="2760643"/>
            <a:ext cx="8643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 dirty="0">
                <a:solidFill>
                  <a:srgbClr val="334D5A"/>
                </a:solidFill>
                <a:latin typeface="Montserrat" pitchFamily="2" charset="77"/>
              </a:rPr>
              <a:t>Puntos de</a:t>
            </a:r>
          </a:p>
          <a:p>
            <a:pPr algn="ctr"/>
            <a:r>
              <a:rPr lang="es-CO" sz="800" b="1" dirty="0">
                <a:solidFill>
                  <a:srgbClr val="334D5A"/>
                </a:solidFill>
                <a:latin typeface="Montserrat" pitchFamily="2" charset="77"/>
              </a:rPr>
              <a:t>Atención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ABC21646-6C7F-BDF4-2E5A-93B9153F480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630" y="3707796"/>
            <a:ext cx="3556709" cy="30864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4222CADA-0BC7-EC61-0E35-E352172B452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630" y="3345853"/>
            <a:ext cx="3556709" cy="30864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EF3F7C54-8E1D-7088-20CB-BA43A4CD9EC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630" y="2976997"/>
            <a:ext cx="3556709" cy="308640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A20BE88-57C0-F212-DBF5-C40CFEEE1F1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630" y="2619295"/>
            <a:ext cx="3556709" cy="308640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B300420C-D42F-3C3E-960D-BE5EDB2A022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630" y="2269427"/>
            <a:ext cx="3556709" cy="308640"/>
          </a:xfrm>
          <a:prstGeom prst="rect">
            <a:avLst/>
          </a:prstGeom>
        </p:spPr>
      </p:pic>
      <p:sp>
        <p:nvSpPr>
          <p:cNvPr id="33" name="Rectángulo 32">
            <a:extLst>
              <a:ext uri="{FF2B5EF4-FFF2-40B4-BE49-F238E27FC236}">
                <a16:creationId xmlns:a16="http://schemas.microsoft.com/office/drawing/2014/main" id="{6E12AB1B-FF79-8705-1823-F7682DE68438}"/>
              </a:ext>
            </a:extLst>
          </p:cNvPr>
          <p:cNvSpPr/>
          <p:nvPr userDrawn="1"/>
        </p:nvSpPr>
        <p:spPr>
          <a:xfrm>
            <a:off x="5307538" y="2279606"/>
            <a:ext cx="33019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b="1" dirty="0">
                <a:solidFill>
                  <a:srgbClr val="1C76A5"/>
                </a:solidFill>
                <a:latin typeface="Montserrat" pitchFamily="2" charset="77"/>
              </a:rPr>
              <a:t>Gerencia sucursal tipo A - Coordinadora Atlántico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B20EF68F-EFA4-DFED-F341-C18B9D8C8C93}"/>
              </a:ext>
            </a:extLst>
          </p:cNvPr>
          <p:cNvSpPr/>
          <p:nvPr userDrawn="1"/>
        </p:nvSpPr>
        <p:spPr>
          <a:xfrm>
            <a:off x="5307538" y="2644944"/>
            <a:ext cx="342390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b="1" dirty="0">
                <a:solidFill>
                  <a:srgbClr val="890C62"/>
                </a:solidFill>
                <a:latin typeface="Montserrat" pitchFamily="2" charset="77"/>
              </a:rPr>
              <a:t>Gerencia sucursal tipo A - Coordinadora Antioquia</a:t>
            </a: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CC9E380B-42EB-60AF-597A-49FEF926F190}"/>
              </a:ext>
            </a:extLst>
          </p:cNvPr>
          <p:cNvSpPr/>
          <p:nvPr userDrawn="1"/>
        </p:nvSpPr>
        <p:spPr>
          <a:xfrm>
            <a:off x="5307537" y="2998988"/>
            <a:ext cx="342390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b="1" dirty="0">
                <a:solidFill>
                  <a:srgbClr val="A01014"/>
                </a:solidFill>
                <a:latin typeface="Montserrat" pitchFamily="2" charset="77"/>
              </a:rPr>
              <a:t>Gerencia sucursal tipo A - Coordinadora Santander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0A951668-3261-12E3-D032-3E5EC97CBFEA}"/>
              </a:ext>
            </a:extLst>
          </p:cNvPr>
          <p:cNvSpPr/>
          <p:nvPr userDrawn="1"/>
        </p:nvSpPr>
        <p:spPr>
          <a:xfrm>
            <a:off x="5307538" y="3357136"/>
            <a:ext cx="33019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b="1" dirty="0">
                <a:solidFill>
                  <a:srgbClr val="5F8524"/>
                </a:solidFill>
                <a:latin typeface="Montserrat" pitchFamily="2" charset="77"/>
              </a:rPr>
              <a:t>Gerencia sucursal tipo A - Coordinadora Bogotá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E7E754F5-BCD5-0109-88EE-4014097CED73}"/>
              </a:ext>
            </a:extLst>
          </p:cNvPr>
          <p:cNvSpPr/>
          <p:nvPr userDrawn="1"/>
        </p:nvSpPr>
        <p:spPr>
          <a:xfrm>
            <a:off x="5307538" y="3701534"/>
            <a:ext cx="33019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900" b="1" dirty="0">
                <a:solidFill>
                  <a:srgbClr val="BE8D10"/>
                </a:solidFill>
                <a:latin typeface="Montserrat" pitchFamily="2" charset="77"/>
              </a:rPr>
              <a:t>Gerencia sucursal tipo A - Coordinadora Valle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DD3F5A32-AC09-5855-8A2C-5BFD57999EDA}"/>
              </a:ext>
            </a:extLst>
          </p:cNvPr>
          <p:cNvSpPr txBox="1"/>
          <p:nvPr userDrawn="1"/>
        </p:nvSpPr>
        <p:spPr>
          <a:xfrm>
            <a:off x="2391756" y="850223"/>
            <a:ext cx="43604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200" b="1" dirty="0">
                <a:solidFill>
                  <a:srgbClr val="FF7500"/>
                </a:solidFill>
                <a:latin typeface="Montserrat" pitchFamily="2" charset="77"/>
              </a:rPr>
              <a:t>Cobertura Nacional</a:t>
            </a:r>
          </a:p>
        </p:txBody>
      </p:sp>
    </p:spTree>
    <p:extLst>
      <p:ext uri="{BB962C8B-B14F-4D97-AF65-F5344CB8AC3E}">
        <p14:creationId xmlns:p14="http://schemas.microsoft.com/office/powerpoint/2010/main" val="52494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apositiva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F9E5B5E-6152-E191-8D8B-E4F3146163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6457" y="3644489"/>
            <a:ext cx="2156806" cy="25773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D65C42E-08AA-8F01-689F-2BB9B3E2A6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438" y="2841895"/>
            <a:ext cx="2156806" cy="25773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FBBF501-6114-E646-6004-010F6F6E82E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438" y="2442884"/>
            <a:ext cx="2156806" cy="25773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77ECA1C-B605-2F30-FECF-E31FEDB397C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998" y="2434933"/>
            <a:ext cx="2156806" cy="25773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731A6D9-4938-FFF8-AEFA-79F1D35FE39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998" y="2833944"/>
            <a:ext cx="2156806" cy="25773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7A801ADB-D2B5-9C25-1E9D-2EFDB16DDBF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1998" y="3232955"/>
            <a:ext cx="2156806" cy="25773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439A5018-8F98-8F4B-DD24-EA31A7EFC2E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558" y="3631966"/>
            <a:ext cx="2156806" cy="25773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D76C5817-A403-870F-9044-2162EDF5EE2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558" y="3232955"/>
            <a:ext cx="2156806" cy="25773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9562B962-48A6-7D88-1064-B6BFE13BC1EE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558" y="2833944"/>
            <a:ext cx="2156806" cy="25773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FEFF86F8-6157-7DBA-B1D6-C2128282AA1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558" y="2434933"/>
            <a:ext cx="2156806" cy="257732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2BCCB19F-77C7-A7B3-1449-339949B4B3DC}"/>
              </a:ext>
            </a:extLst>
          </p:cNvPr>
          <p:cNvSpPr/>
          <p:nvPr userDrawn="1"/>
        </p:nvSpPr>
        <p:spPr>
          <a:xfrm>
            <a:off x="1386826" y="2431055"/>
            <a:ext cx="183095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 dirty="0">
                <a:solidFill>
                  <a:schemeClr val="bg1"/>
                </a:solidFill>
                <a:latin typeface="Montserrat" pitchFamily="2" charset="77"/>
              </a:rPr>
              <a:t>ARL- Riesgos Laborales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0479EA0-D074-9041-C8AD-1D9D5548735A}"/>
              </a:ext>
            </a:extLst>
          </p:cNvPr>
          <p:cNvSpPr/>
          <p:nvPr userDrawn="1"/>
        </p:nvSpPr>
        <p:spPr>
          <a:xfrm>
            <a:off x="1386826" y="2830066"/>
            <a:ext cx="9829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 dirty="0">
                <a:solidFill>
                  <a:schemeClr val="bg1"/>
                </a:solidFill>
                <a:latin typeface="Montserrat" pitchFamily="2" charset="77"/>
              </a:rPr>
              <a:t>Vida Grupo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B72F5186-73DD-863E-7A08-C57EF1A0E0E0}"/>
              </a:ext>
            </a:extLst>
          </p:cNvPr>
          <p:cNvSpPr/>
          <p:nvPr userDrawn="1"/>
        </p:nvSpPr>
        <p:spPr>
          <a:xfrm>
            <a:off x="1386826" y="3223535"/>
            <a:ext cx="17812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 dirty="0">
                <a:solidFill>
                  <a:schemeClr val="bg1"/>
                </a:solidFill>
                <a:latin typeface="Montserrat" pitchFamily="2" charset="77"/>
              </a:rPr>
              <a:t>Accidentes Personales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9E710F08-CF40-AC38-F010-5CCBAB80BC7F}"/>
              </a:ext>
            </a:extLst>
          </p:cNvPr>
          <p:cNvSpPr/>
          <p:nvPr userDrawn="1"/>
        </p:nvSpPr>
        <p:spPr>
          <a:xfrm>
            <a:off x="1386826" y="3633629"/>
            <a:ext cx="12394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 dirty="0">
                <a:solidFill>
                  <a:schemeClr val="bg1"/>
                </a:solidFill>
                <a:latin typeface="Montserrat" pitchFamily="2" charset="77"/>
              </a:rPr>
              <a:t>Vida Individual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9BA2A748-3656-6A8F-4EA2-25E8506E6FAB}"/>
              </a:ext>
            </a:extLst>
          </p:cNvPr>
          <p:cNvSpPr/>
          <p:nvPr userDrawn="1"/>
        </p:nvSpPr>
        <p:spPr>
          <a:xfrm>
            <a:off x="3758725" y="2431055"/>
            <a:ext cx="13404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 dirty="0">
                <a:solidFill>
                  <a:schemeClr val="bg1"/>
                </a:solidFill>
                <a:latin typeface="Montserrat" pitchFamily="2" charset="77"/>
              </a:rPr>
              <a:t>Rentas Vitalicias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D80CE57B-3E98-98A8-C3CD-2A02E0D12558}"/>
              </a:ext>
            </a:extLst>
          </p:cNvPr>
          <p:cNvSpPr/>
          <p:nvPr userDrawn="1"/>
        </p:nvSpPr>
        <p:spPr>
          <a:xfrm>
            <a:off x="3758725" y="2830066"/>
            <a:ext cx="18902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 dirty="0">
                <a:solidFill>
                  <a:schemeClr val="bg1"/>
                </a:solidFill>
                <a:latin typeface="Montserrat" pitchFamily="2" charset="77"/>
              </a:rPr>
              <a:t>Conmutación Pensional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219E4732-2B99-3DF9-A521-363F8850B2AE}"/>
              </a:ext>
            </a:extLst>
          </p:cNvPr>
          <p:cNvSpPr/>
          <p:nvPr userDrawn="1"/>
        </p:nvSpPr>
        <p:spPr>
          <a:xfrm>
            <a:off x="3758725" y="3234618"/>
            <a:ext cx="58381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 dirty="0">
                <a:solidFill>
                  <a:schemeClr val="bg1"/>
                </a:solidFill>
                <a:latin typeface="Montserrat" pitchFamily="2" charset="77"/>
              </a:rPr>
              <a:t>Salud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71ADE6BB-6596-5B98-39E9-4902ED69EE23}"/>
              </a:ext>
            </a:extLst>
          </p:cNvPr>
          <p:cNvSpPr/>
          <p:nvPr userDrawn="1"/>
        </p:nvSpPr>
        <p:spPr>
          <a:xfrm>
            <a:off x="3747642" y="3640611"/>
            <a:ext cx="9973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 dirty="0">
                <a:solidFill>
                  <a:schemeClr val="bg1"/>
                </a:solidFill>
                <a:latin typeface="Montserrat" pitchFamily="2" charset="77"/>
              </a:rPr>
              <a:t>Desempleo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0E381A28-C0D4-9834-D9A4-D92DBC4CD478}"/>
              </a:ext>
            </a:extLst>
          </p:cNvPr>
          <p:cNvSpPr/>
          <p:nvPr userDrawn="1"/>
        </p:nvSpPr>
        <p:spPr>
          <a:xfrm>
            <a:off x="6130623" y="2439006"/>
            <a:ext cx="8210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 dirty="0">
                <a:solidFill>
                  <a:schemeClr val="bg1"/>
                </a:solidFill>
                <a:latin typeface="Montserrat" pitchFamily="2" charset="77"/>
              </a:rPr>
              <a:t>Exequias</a:t>
            </a: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793E13EE-2FD2-E86A-327A-C4E6F1A63245}"/>
              </a:ext>
            </a:extLst>
          </p:cNvPr>
          <p:cNvSpPr/>
          <p:nvPr userDrawn="1"/>
        </p:nvSpPr>
        <p:spPr>
          <a:xfrm>
            <a:off x="6130623" y="2832475"/>
            <a:ext cx="5725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100" dirty="0">
                <a:solidFill>
                  <a:schemeClr val="bg1"/>
                </a:solidFill>
                <a:latin typeface="Montserrat" pitchFamily="2" charset="77"/>
              </a:rPr>
              <a:t>BEPS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A0B3C17-9F1C-1A80-E539-B0BB4BBADBE9}"/>
              </a:ext>
            </a:extLst>
          </p:cNvPr>
          <p:cNvSpPr txBox="1"/>
          <p:nvPr userDrawn="1"/>
        </p:nvSpPr>
        <p:spPr>
          <a:xfrm>
            <a:off x="1044833" y="1456849"/>
            <a:ext cx="70543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600" dirty="0">
                <a:solidFill>
                  <a:srgbClr val="334D5A"/>
                </a:solidFill>
                <a:latin typeface="Montserrat" pitchFamily="2" charset="77"/>
              </a:rPr>
              <a:t>Positiva cuenta con los siguientes ramos, los cuales pone a su disposición para su protección: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0DEA40FB-047D-6688-92CB-BB0A2AB8C324}"/>
              </a:ext>
            </a:extLst>
          </p:cNvPr>
          <p:cNvSpPr txBox="1"/>
          <p:nvPr userDrawn="1"/>
        </p:nvSpPr>
        <p:spPr>
          <a:xfrm>
            <a:off x="2718769" y="850223"/>
            <a:ext cx="37064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200" b="1" dirty="0">
                <a:solidFill>
                  <a:srgbClr val="FF7500"/>
                </a:solidFill>
                <a:latin typeface="Montserrat" pitchFamily="2" charset="77"/>
              </a:rPr>
              <a:t>Nuestros Ramos</a:t>
            </a:r>
          </a:p>
        </p:txBody>
      </p:sp>
    </p:spTree>
    <p:extLst>
      <p:ext uri="{BB962C8B-B14F-4D97-AF65-F5344CB8AC3E}">
        <p14:creationId xmlns:p14="http://schemas.microsoft.com/office/powerpoint/2010/main" val="419620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apositiva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A0B3C17-9F1C-1A80-E539-B0BB4BBADBE9}"/>
              </a:ext>
            </a:extLst>
          </p:cNvPr>
          <p:cNvSpPr txBox="1"/>
          <p:nvPr userDrawn="1"/>
        </p:nvSpPr>
        <p:spPr>
          <a:xfrm>
            <a:off x="1044833" y="1646182"/>
            <a:ext cx="7054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1400" dirty="0">
                <a:solidFill>
                  <a:srgbClr val="334D5A"/>
                </a:solidFill>
                <a:latin typeface="Montserrat" pitchFamily="2" charset="77"/>
              </a:rPr>
              <a:t>Positiva cuenta con un sistema de Gestión implementado bajo las </a:t>
            </a:r>
            <a:r>
              <a:rPr lang="es-CO" sz="1400" b="1" dirty="0">
                <a:solidFill>
                  <a:srgbClr val="334D5A"/>
                </a:solidFill>
                <a:latin typeface="Montserrat" pitchFamily="2" charset="77"/>
              </a:rPr>
              <a:t>normas ISO 9001, ISO 14001, ISO 45001, </a:t>
            </a:r>
            <a:r>
              <a:rPr lang="es-CO" sz="1400" dirty="0">
                <a:solidFill>
                  <a:srgbClr val="334D5A"/>
                </a:solidFill>
                <a:latin typeface="Montserrat" pitchFamily="2" charset="77"/>
              </a:rPr>
              <a:t>con reconocimiento internacional de IQNET.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B064DD1-1704-4CA3-1436-865E9CD6F4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6807" y="2582104"/>
            <a:ext cx="501279" cy="72913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9CDBAA1-596D-507F-DDB6-456C364932C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7586" y="2582104"/>
            <a:ext cx="501279" cy="72913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4B80C8D-417D-7D1C-E32D-D05E022485D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1290" y="2515876"/>
            <a:ext cx="667203" cy="89642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052BA0D-5088-6827-2A6D-3EAC8CCC37D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11" y="2662246"/>
            <a:ext cx="695309" cy="69530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DD14C25-8E91-D167-70FB-1B48C875206A}"/>
              </a:ext>
            </a:extLst>
          </p:cNvPr>
          <p:cNvSpPr/>
          <p:nvPr userDrawn="1"/>
        </p:nvSpPr>
        <p:spPr>
          <a:xfrm>
            <a:off x="1336228" y="3435563"/>
            <a:ext cx="989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900" dirty="0">
                <a:solidFill>
                  <a:srgbClr val="334D5A"/>
                </a:solidFill>
                <a:latin typeface="Montserrat" pitchFamily="2" charset="77"/>
              </a:rPr>
              <a:t>CO-SC-1554-1</a:t>
            </a:r>
          </a:p>
          <a:p>
            <a:pPr algn="ctr"/>
            <a:r>
              <a:rPr lang="es-CO" sz="900" dirty="0">
                <a:solidFill>
                  <a:srgbClr val="334D5A"/>
                </a:solidFill>
                <a:latin typeface="Montserrat" pitchFamily="2" charset="77"/>
              </a:rPr>
              <a:t>Calidad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C7A038D-1EA6-5D73-BCAA-141822962557}"/>
              </a:ext>
            </a:extLst>
          </p:cNvPr>
          <p:cNvSpPr/>
          <p:nvPr userDrawn="1"/>
        </p:nvSpPr>
        <p:spPr>
          <a:xfrm>
            <a:off x="2338568" y="3435563"/>
            <a:ext cx="989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900" dirty="0">
                <a:solidFill>
                  <a:srgbClr val="334D5A"/>
                </a:solidFill>
                <a:latin typeface="Montserrat" pitchFamily="2" charset="77"/>
              </a:rPr>
              <a:t>CO-SA-327-1</a:t>
            </a:r>
          </a:p>
          <a:p>
            <a:pPr algn="ctr"/>
            <a:r>
              <a:rPr lang="es-CO" sz="900" dirty="0">
                <a:solidFill>
                  <a:srgbClr val="334D5A"/>
                </a:solidFill>
                <a:latin typeface="Montserrat" pitchFamily="2" charset="77"/>
              </a:rPr>
              <a:t>Ambiental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37F2B88-457C-8742-3698-69CCA76B11B2}"/>
              </a:ext>
            </a:extLst>
          </p:cNvPr>
          <p:cNvSpPr/>
          <p:nvPr userDrawn="1"/>
        </p:nvSpPr>
        <p:spPr>
          <a:xfrm>
            <a:off x="3381121" y="3435563"/>
            <a:ext cx="122808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900" dirty="0">
                <a:solidFill>
                  <a:srgbClr val="334D5A"/>
                </a:solidFill>
                <a:latin typeface="Montserrat" pitchFamily="2" charset="77"/>
              </a:rPr>
              <a:t>CO-OS-254-1</a:t>
            </a:r>
          </a:p>
          <a:p>
            <a:pPr algn="ctr"/>
            <a:r>
              <a:rPr lang="es-CO" sz="900" dirty="0">
                <a:solidFill>
                  <a:srgbClr val="334D5A"/>
                </a:solidFill>
                <a:latin typeface="Montserrat" pitchFamily="2" charset="77"/>
              </a:rPr>
              <a:t>Seguridad y Salud</a:t>
            </a:r>
          </a:p>
          <a:p>
            <a:pPr algn="ctr"/>
            <a:r>
              <a:rPr lang="es-CO" sz="900" dirty="0">
                <a:solidFill>
                  <a:srgbClr val="334D5A"/>
                </a:solidFill>
                <a:latin typeface="Montserrat" pitchFamily="2" charset="77"/>
              </a:rPr>
              <a:t>Ocupacional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D346B32A-34FE-543B-50A5-8278DD6C3828}"/>
              </a:ext>
            </a:extLst>
          </p:cNvPr>
          <p:cNvSpPr/>
          <p:nvPr userDrawn="1"/>
        </p:nvSpPr>
        <p:spPr>
          <a:xfrm>
            <a:off x="4575927" y="3435563"/>
            <a:ext cx="141200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900" dirty="0">
                <a:solidFill>
                  <a:srgbClr val="334D5A"/>
                </a:solidFill>
                <a:latin typeface="Montserrat" pitchFamily="2" charset="77"/>
              </a:rPr>
              <a:t>Reconocimiento</a:t>
            </a:r>
          </a:p>
          <a:p>
            <a:pPr algn="ctr"/>
            <a:r>
              <a:rPr lang="es-CO" sz="900" dirty="0">
                <a:solidFill>
                  <a:srgbClr val="334D5A"/>
                </a:solidFill>
                <a:latin typeface="Montserrat" pitchFamily="2" charset="77"/>
              </a:rPr>
              <a:t>Integral a los</a:t>
            </a:r>
          </a:p>
          <a:p>
            <a:pPr algn="ctr"/>
            <a:r>
              <a:rPr lang="es-CO" sz="900" dirty="0">
                <a:solidFill>
                  <a:srgbClr val="334D5A"/>
                </a:solidFill>
                <a:latin typeface="Montserrat" pitchFamily="2" charset="77"/>
              </a:rPr>
              <a:t>Sistemas de Gestión</a:t>
            </a:r>
          </a:p>
        </p:txBody>
      </p:sp>
      <p:pic>
        <p:nvPicPr>
          <p:cNvPr id="11" name="Imagen 10" descr="Imagen que contiene verde, firmar, plato, señal&#10;&#10;Descripción generada automáticamente">
            <a:extLst>
              <a:ext uri="{FF2B5EF4-FFF2-40B4-BE49-F238E27FC236}">
                <a16:creationId xmlns:a16="http://schemas.microsoft.com/office/drawing/2014/main" id="{E486ECE9-3427-4A5D-850C-AFA691C8A5C2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6303" y="2662246"/>
            <a:ext cx="857890" cy="821768"/>
          </a:xfrm>
          <a:prstGeom prst="rect">
            <a:avLst/>
          </a:prstGeom>
        </p:spPr>
      </p:pic>
      <p:pic>
        <p:nvPicPr>
          <p:cNvPr id="12" name="Imagen 11" descr="Texto&#10;&#10;Descripción generada automáticamente con confianza media">
            <a:extLst>
              <a:ext uri="{FF2B5EF4-FFF2-40B4-BE49-F238E27FC236}">
                <a16:creationId xmlns:a16="http://schemas.microsoft.com/office/drawing/2014/main" id="{5B86BD2A-A207-7EBE-CC30-2DD9219D422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696" y="2458473"/>
            <a:ext cx="762688" cy="1231005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DC4AF1D-D22A-C908-EFB0-A7EB5D9FEA21}"/>
              </a:ext>
            </a:extLst>
          </p:cNvPr>
          <p:cNvSpPr txBox="1"/>
          <p:nvPr userDrawn="1"/>
        </p:nvSpPr>
        <p:spPr>
          <a:xfrm>
            <a:off x="1857155" y="850223"/>
            <a:ext cx="54296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3200" b="1" dirty="0">
                <a:solidFill>
                  <a:srgbClr val="FF7500"/>
                </a:solidFill>
                <a:latin typeface="Montserrat" pitchFamily="2" charset="77"/>
              </a:rPr>
              <a:t>Nuestras Certificaciones</a:t>
            </a:r>
          </a:p>
        </p:txBody>
      </p:sp>
    </p:spTree>
    <p:extLst>
      <p:ext uri="{BB962C8B-B14F-4D97-AF65-F5344CB8AC3E}">
        <p14:creationId xmlns:p14="http://schemas.microsoft.com/office/powerpoint/2010/main" val="2901314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Diapositiva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3636486" y="603778"/>
            <a:ext cx="1871028" cy="450012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2041" y="1633999"/>
            <a:ext cx="7259918" cy="957095"/>
          </a:xfrm>
        </p:spPr>
        <p:txBody>
          <a:bodyPr anchor="t">
            <a:noAutofit/>
          </a:bodyPr>
          <a:lstStyle>
            <a:lvl1pPr algn="ctr">
              <a:defRPr sz="4000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2041" y="2991984"/>
            <a:ext cx="7259918" cy="687194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rgbClr val="334C5A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16/02/2024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2186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6010DBC4-47F7-2963-0BCB-323F38ED8D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16/02/2024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6" name="Título 3">
            <a:extLst>
              <a:ext uri="{FF2B5EF4-FFF2-40B4-BE49-F238E27FC236}">
                <a16:creationId xmlns:a16="http://schemas.microsoft.com/office/drawing/2014/main" id="{98355852-930F-7B36-1B14-4F39851FFC9F}"/>
              </a:ext>
            </a:extLst>
          </p:cNvPr>
          <p:cNvSpPr txBox="1">
            <a:spLocks/>
          </p:cNvSpPr>
          <p:nvPr userDrawn="1"/>
        </p:nvSpPr>
        <p:spPr>
          <a:xfrm>
            <a:off x="807944" y="2675263"/>
            <a:ext cx="4110691" cy="544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F7500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s-CO" dirty="0"/>
              <a:t>Visión</a:t>
            </a:r>
          </a:p>
        </p:txBody>
      </p:sp>
      <p:sp>
        <p:nvSpPr>
          <p:cNvPr id="17" name="Subtítulo 4">
            <a:extLst>
              <a:ext uri="{FF2B5EF4-FFF2-40B4-BE49-F238E27FC236}">
                <a16:creationId xmlns:a16="http://schemas.microsoft.com/office/drawing/2014/main" id="{E60DC833-70EB-2010-572A-13FA82CA279A}"/>
              </a:ext>
            </a:extLst>
          </p:cNvPr>
          <p:cNvSpPr txBox="1">
            <a:spLocks/>
          </p:cNvSpPr>
          <p:nvPr userDrawn="1"/>
        </p:nvSpPr>
        <p:spPr>
          <a:xfrm>
            <a:off x="807945" y="3162663"/>
            <a:ext cx="3764056" cy="7780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rgbClr val="334C5A"/>
                </a:solidFill>
                <a:latin typeface="Montserrat" pitchFamily="2" charset="77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CO" sz="1200" dirty="0">
                <a:solidFill>
                  <a:srgbClr val="334D5A"/>
                </a:solidFill>
                <a:latin typeface="Montserrat" pitchFamily="2" charset="77"/>
              </a:rPr>
              <a:t>Ser la aseguradora que garantiza oportunamente la </a:t>
            </a:r>
            <a:r>
              <a:rPr lang="es-CO" sz="1200" b="1" dirty="0">
                <a:solidFill>
                  <a:srgbClr val="334D5A"/>
                </a:solidFill>
                <a:latin typeface="Montserrat" pitchFamily="2" charset="77"/>
              </a:rPr>
              <a:t>máxima protección</a:t>
            </a:r>
            <a:r>
              <a:rPr lang="es-CO" sz="1200" dirty="0">
                <a:solidFill>
                  <a:srgbClr val="334D5A"/>
                </a:solidFill>
                <a:latin typeface="Montserrat" pitchFamily="2" charset="77"/>
              </a:rPr>
              <a:t> a nuestros clientes.</a:t>
            </a:r>
          </a:p>
        </p:txBody>
      </p:sp>
      <p:sp>
        <p:nvSpPr>
          <p:cNvPr id="18" name="Título 3">
            <a:extLst>
              <a:ext uri="{FF2B5EF4-FFF2-40B4-BE49-F238E27FC236}">
                <a16:creationId xmlns:a16="http://schemas.microsoft.com/office/drawing/2014/main" id="{D27EFF8D-D00F-CC7D-A707-2FB4E1A5C432}"/>
              </a:ext>
            </a:extLst>
          </p:cNvPr>
          <p:cNvSpPr txBox="1">
            <a:spLocks/>
          </p:cNvSpPr>
          <p:nvPr userDrawn="1"/>
        </p:nvSpPr>
        <p:spPr>
          <a:xfrm>
            <a:off x="807944" y="1386213"/>
            <a:ext cx="4110691" cy="544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FF7500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s-CO" dirty="0"/>
              <a:t>Misión</a:t>
            </a:r>
          </a:p>
        </p:txBody>
      </p:sp>
      <p:sp>
        <p:nvSpPr>
          <p:cNvPr id="19" name="Subtítulo 4">
            <a:extLst>
              <a:ext uri="{FF2B5EF4-FFF2-40B4-BE49-F238E27FC236}">
                <a16:creationId xmlns:a16="http://schemas.microsoft.com/office/drawing/2014/main" id="{20886483-C3AE-8031-ACA9-B59C65F0916A}"/>
              </a:ext>
            </a:extLst>
          </p:cNvPr>
          <p:cNvSpPr txBox="1">
            <a:spLocks/>
          </p:cNvSpPr>
          <p:nvPr userDrawn="1"/>
        </p:nvSpPr>
        <p:spPr>
          <a:xfrm>
            <a:off x="807945" y="1873613"/>
            <a:ext cx="3567205" cy="778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rgbClr val="334C5A"/>
                </a:solidFill>
                <a:latin typeface="Montserrat" pitchFamily="2" charset="77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s-CO" sz="1200" dirty="0">
                <a:solidFill>
                  <a:srgbClr val="334D5A"/>
                </a:solidFill>
                <a:latin typeface="Montserrat" pitchFamily="2" charset="77"/>
              </a:rPr>
              <a:t>Protegemos Integralmente </a:t>
            </a:r>
            <a:r>
              <a:rPr lang="es-CO" sz="1200" b="1" dirty="0">
                <a:solidFill>
                  <a:srgbClr val="334D5A"/>
                </a:solidFill>
                <a:latin typeface="Montserrat" pitchFamily="2" charset="77"/>
              </a:rPr>
              <a:t>la vida de las personas</a:t>
            </a:r>
            <a:r>
              <a:rPr lang="es-CO" sz="1200" dirty="0">
                <a:solidFill>
                  <a:srgbClr val="334D5A"/>
                </a:solidFill>
                <a:latin typeface="Montserrat" pitchFamily="2" charset="77"/>
              </a:rPr>
              <a:t> contribuyendo al bienestar de las familias, las empresas y la sociedad.</a:t>
            </a:r>
          </a:p>
        </p:txBody>
      </p:sp>
    </p:spTree>
    <p:extLst>
      <p:ext uri="{BB962C8B-B14F-4D97-AF65-F5344CB8AC3E}">
        <p14:creationId xmlns:p14="http://schemas.microsoft.com/office/powerpoint/2010/main" val="2392365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E79F976-8B42-DB06-D012-C9753ACB9C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Gráfico 5">
            <a:extLst>
              <a:ext uri="{FF2B5EF4-FFF2-40B4-BE49-F238E27FC236}">
                <a16:creationId xmlns:a16="http://schemas.microsoft.com/office/drawing/2014/main" id="{4CB90AB4-572C-14C0-FD33-32D41A606759}"/>
              </a:ext>
            </a:extLst>
          </p:cNvPr>
          <p:cNvSpPr/>
          <p:nvPr userDrawn="1"/>
        </p:nvSpPr>
        <p:spPr>
          <a:xfrm>
            <a:off x="291658" y="278297"/>
            <a:ext cx="1066025" cy="256396"/>
          </a:xfrm>
          <a:custGeom>
            <a:avLst/>
            <a:gdLst>
              <a:gd name="connsiteX0" fmla="*/ 205398 w 739244"/>
              <a:gd name="connsiteY0" fmla="*/ 130636 h 177800"/>
              <a:gd name="connsiteX1" fmla="*/ 211253 w 739244"/>
              <a:gd name="connsiteY1" fmla="*/ 130168 h 177800"/>
              <a:gd name="connsiteX2" fmla="*/ 217580 w 739244"/>
              <a:gd name="connsiteY2" fmla="*/ 109019 h 177800"/>
              <a:gd name="connsiteX3" fmla="*/ 217580 w 739244"/>
              <a:gd name="connsiteY3" fmla="*/ 52685 h 177800"/>
              <a:gd name="connsiteX4" fmla="*/ 211253 w 739244"/>
              <a:gd name="connsiteY4" fmla="*/ 31536 h 177800"/>
              <a:gd name="connsiteX5" fmla="*/ 205398 w 739244"/>
              <a:gd name="connsiteY5" fmla="*/ 31068 h 177800"/>
              <a:gd name="connsiteX6" fmla="*/ 205398 w 739244"/>
              <a:gd name="connsiteY6" fmla="*/ 27512 h 177800"/>
              <a:gd name="connsiteX7" fmla="*/ 247989 w 739244"/>
              <a:gd name="connsiteY7" fmla="*/ 27512 h 177800"/>
              <a:gd name="connsiteX8" fmla="*/ 287652 w 739244"/>
              <a:gd name="connsiteY8" fmla="*/ 56615 h 177800"/>
              <a:gd name="connsiteX9" fmla="*/ 247516 w 739244"/>
              <a:gd name="connsiteY9" fmla="*/ 88806 h 177800"/>
              <a:gd name="connsiteX10" fmla="*/ 244778 w 739244"/>
              <a:gd name="connsiteY10" fmla="*/ 88806 h 177800"/>
              <a:gd name="connsiteX11" fmla="*/ 244778 w 739244"/>
              <a:gd name="connsiteY11" fmla="*/ 85250 h 177800"/>
              <a:gd name="connsiteX12" fmla="*/ 270559 w 739244"/>
              <a:gd name="connsiteY12" fmla="*/ 57645 h 177800"/>
              <a:gd name="connsiteX13" fmla="*/ 242984 w 739244"/>
              <a:gd name="connsiteY13" fmla="*/ 32940 h 177800"/>
              <a:gd name="connsiteX14" fmla="*/ 232879 w 739244"/>
              <a:gd name="connsiteY14" fmla="*/ 34250 h 177800"/>
              <a:gd name="connsiteX15" fmla="*/ 232879 w 739244"/>
              <a:gd name="connsiteY15" fmla="*/ 109113 h 177800"/>
              <a:gd name="connsiteX16" fmla="*/ 241850 w 739244"/>
              <a:gd name="connsiteY16" fmla="*/ 130262 h 177800"/>
              <a:gd name="connsiteX17" fmla="*/ 247705 w 739244"/>
              <a:gd name="connsiteY17" fmla="*/ 130730 h 177800"/>
              <a:gd name="connsiteX18" fmla="*/ 247705 w 739244"/>
              <a:gd name="connsiteY18" fmla="*/ 134286 h 177800"/>
              <a:gd name="connsiteX19" fmla="*/ 205398 w 739244"/>
              <a:gd name="connsiteY19" fmla="*/ 134286 h 177800"/>
              <a:gd name="connsiteX20" fmla="*/ 205398 w 739244"/>
              <a:gd name="connsiteY20" fmla="*/ 130730 h 177800"/>
              <a:gd name="connsiteX21" fmla="*/ 286235 w 739244"/>
              <a:gd name="connsiteY21" fmla="*/ 91895 h 177800"/>
              <a:gd name="connsiteX22" fmla="*/ 333453 w 739244"/>
              <a:gd name="connsiteY22" fmla="*/ 46415 h 177800"/>
              <a:gd name="connsiteX23" fmla="*/ 377932 w 739244"/>
              <a:gd name="connsiteY23" fmla="*/ 90491 h 177800"/>
              <a:gd name="connsiteX24" fmla="*/ 330998 w 739244"/>
              <a:gd name="connsiteY24" fmla="*/ 136157 h 177800"/>
              <a:gd name="connsiteX25" fmla="*/ 286235 w 739244"/>
              <a:gd name="connsiteY25" fmla="*/ 91988 h 177800"/>
              <a:gd name="connsiteX26" fmla="*/ 333453 w 739244"/>
              <a:gd name="connsiteY26" fmla="*/ 131853 h 177800"/>
              <a:gd name="connsiteX27" fmla="*/ 364145 w 739244"/>
              <a:gd name="connsiteY27" fmla="*/ 93860 h 177800"/>
              <a:gd name="connsiteX28" fmla="*/ 331187 w 739244"/>
              <a:gd name="connsiteY28" fmla="*/ 50720 h 177800"/>
              <a:gd name="connsiteX29" fmla="*/ 299928 w 739244"/>
              <a:gd name="connsiteY29" fmla="*/ 89461 h 177800"/>
              <a:gd name="connsiteX30" fmla="*/ 333359 w 739244"/>
              <a:gd name="connsiteY30" fmla="*/ 131853 h 177800"/>
              <a:gd name="connsiteX31" fmla="*/ 417596 w 739244"/>
              <a:gd name="connsiteY31" fmla="*/ 84876 h 177800"/>
              <a:gd name="connsiteX32" fmla="*/ 438749 w 739244"/>
              <a:gd name="connsiteY32" fmla="*/ 111827 h 177800"/>
              <a:gd name="connsiteX33" fmla="*/ 408435 w 739244"/>
              <a:gd name="connsiteY33" fmla="*/ 136157 h 177800"/>
              <a:gd name="connsiteX34" fmla="*/ 387848 w 739244"/>
              <a:gd name="connsiteY34" fmla="*/ 130917 h 177800"/>
              <a:gd name="connsiteX35" fmla="*/ 383599 w 739244"/>
              <a:gd name="connsiteY35" fmla="*/ 107990 h 177800"/>
              <a:gd name="connsiteX36" fmla="*/ 387848 w 739244"/>
              <a:gd name="connsiteY36" fmla="*/ 106961 h 177800"/>
              <a:gd name="connsiteX37" fmla="*/ 412118 w 739244"/>
              <a:gd name="connsiteY37" fmla="*/ 131759 h 177800"/>
              <a:gd name="connsiteX38" fmla="*/ 427889 w 739244"/>
              <a:gd name="connsiteY38" fmla="*/ 115757 h 177800"/>
              <a:gd name="connsiteX39" fmla="*/ 409663 w 739244"/>
              <a:gd name="connsiteY39" fmla="*/ 95170 h 177800"/>
              <a:gd name="connsiteX40" fmla="*/ 401258 w 739244"/>
              <a:gd name="connsiteY40" fmla="*/ 90584 h 177800"/>
              <a:gd name="connsiteX41" fmla="*/ 386809 w 739244"/>
              <a:gd name="connsiteY41" fmla="*/ 68781 h 177800"/>
              <a:gd name="connsiteX42" fmla="*/ 414101 w 739244"/>
              <a:gd name="connsiteY42" fmla="*/ 46322 h 177800"/>
              <a:gd name="connsiteX43" fmla="*/ 432233 w 739244"/>
              <a:gd name="connsiteY43" fmla="*/ 50439 h 177800"/>
              <a:gd name="connsiteX44" fmla="*/ 433555 w 739244"/>
              <a:gd name="connsiteY44" fmla="*/ 68406 h 177800"/>
              <a:gd name="connsiteX45" fmla="*/ 430250 w 739244"/>
              <a:gd name="connsiteY45" fmla="*/ 68406 h 177800"/>
              <a:gd name="connsiteX46" fmla="*/ 412024 w 739244"/>
              <a:gd name="connsiteY46" fmla="*/ 50626 h 177800"/>
              <a:gd name="connsiteX47" fmla="*/ 397764 w 739244"/>
              <a:gd name="connsiteY47" fmla="*/ 64757 h 177800"/>
              <a:gd name="connsiteX48" fmla="*/ 410513 w 739244"/>
              <a:gd name="connsiteY48" fmla="*/ 80759 h 177800"/>
              <a:gd name="connsiteX49" fmla="*/ 417690 w 739244"/>
              <a:gd name="connsiteY49" fmla="*/ 84783 h 177800"/>
              <a:gd name="connsiteX50" fmla="*/ 439127 w 739244"/>
              <a:gd name="connsiteY50" fmla="*/ 131291 h 177800"/>
              <a:gd name="connsiteX51" fmla="*/ 443849 w 739244"/>
              <a:gd name="connsiteY51" fmla="*/ 130917 h 177800"/>
              <a:gd name="connsiteX52" fmla="*/ 448948 w 739244"/>
              <a:gd name="connsiteY52" fmla="*/ 113886 h 177800"/>
              <a:gd name="connsiteX53" fmla="*/ 448948 w 739244"/>
              <a:gd name="connsiteY53" fmla="*/ 68593 h 177800"/>
              <a:gd name="connsiteX54" fmla="*/ 443849 w 739244"/>
              <a:gd name="connsiteY54" fmla="*/ 51562 h 177800"/>
              <a:gd name="connsiteX55" fmla="*/ 439127 w 739244"/>
              <a:gd name="connsiteY55" fmla="*/ 51188 h 177800"/>
              <a:gd name="connsiteX56" fmla="*/ 439127 w 739244"/>
              <a:gd name="connsiteY56" fmla="*/ 48287 h 177800"/>
              <a:gd name="connsiteX57" fmla="*/ 471046 w 739244"/>
              <a:gd name="connsiteY57" fmla="*/ 48287 h 177800"/>
              <a:gd name="connsiteX58" fmla="*/ 471046 w 739244"/>
              <a:gd name="connsiteY58" fmla="*/ 51188 h 177800"/>
              <a:gd name="connsiteX59" fmla="*/ 466324 w 739244"/>
              <a:gd name="connsiteY59" fmla="*/ 51562 h 177800"/>
              <a:gd name="connsiteX60" fmla="*/ 461225 w 739244"/>
              <a:gd name="connsiteY60" fmla="*/ 68593 h 177800"/>
              <a:gd name="connsiteX61" fmla="*/ 461225 w 739244"/>
              <a:gd name="connsiteY61" fmla="*/ 113886 h 177800"/>
              <a:gd name="connsiteX62" fmla="*/ 466324 w 739244"/>
              <a:gd name="connsiteY62" fmla="*/ 130917 h 177800"/>
              <a:gd name="connsiteX63" fmla="*/ 471046 w 739244"/>
              <a:gd name="connsiteY63" fmla="*/ 131291 h 177800"/>
              <a:gd name="connsiteX64" fmla="*/ 471046 w 739244"/>
              <a:gd name="connsiteY64" fmla="*/ 134192 h 177800"/>
              <a:gd name="connsiteX65" fmla="*/ 439127 w 739244"/>
              <a:gd name="connsiteY65" fmla="*/ 134192 h 177800"/>
              <a:gd name="connsiteX66" fmla="*/ 439127 w 739244"/>
              <a:gd name="connsiteY66" fmla="*/ 131291 h 177800"/>
              <a:gd name="connsiteX67" fmla="*/ 496922 w 739244"/>
              <a:gd name="connsiteY67" fmla="*/ 131291 h 177800"/>
              <a:gd name="connsiteX68" fmla="*/ 501738 w 739244"/>
              <a:gd name="connsiteY68" fmla="*/ 130917 h 177800"/>
              <a:gd name="connsiteX69" fmla="*/ 508915 w 739244"/>
              <a:gd name="connsiteY69" fmla="*/ 113886 h 177800"/>
              <a:gd name="connsiteX70" fmla="*/ 508915 w 739244"/>
              <a:gd name="connsiteY70" fmla="*/ 52030 h 177800"/>
              <a:gd name="connsiteX71" fmla="*/ 502116 w 739244"/>
              <a:gd name="connsiteY71" fmla="*/ 52030 h 177800"/>
              <a:gd name="connsiteX72" fmla="*/ 480490 w 739244"/>
              <a:gd name="connsiteY72" fmla="*/ 69061 h 177800"/>
              <a:gd name="connsiteX73" fmla="*/ 477373 w 739244"/>
              <a:gd name="connsiteY73" fmla="*/ 69061 h 177800"/>
              <a:gd name="connsiteX74" fmla="*/ 477090 w 739244"/>
              <a:gd name="connsiteY74" fmla="*/ 63353 h 177800"/>
              <a:gd name="connsiteX75" fmla="*/ 478507 w 739244"/>
              <a:gd name="connsiteY75" fmla="*/ 48380 h 177800"/>
              <a:gd name="connsiteX76" fmla="*/ 551600 w 739244"/>
              <a:gd name="connsiteY76" fmla="*/ 48380 h 177800"/>
              <a:gd name="connsiteX77" fmla="*/ 553017 w 739244"/>
              <a:gd name="connsiteY77" fmla="*/ 63353 h 177800"/>
              <a:gd name="connsiteX78" fmla="*/ 552733 w 739244"/>
              <a:gd name="connsiteY78" fmla="*/ 69061 h 177800"/>
              <a:gd name="connsiteX79" fmla="*/ 549617 w 739244"/>
              <a:gd name="connsiteY79" fmla="*/ 69061 h 177800"/>
              <a:gd name="connsiteX80" fmla="*/ 527991 w 739244"/>
              <a:gd name="connsiteY80" fmla="*/ 52030 h 177800"/>
              <a:gd name="connsiteX81" fmla="*/ 521192 w 739244"/>
              <a:gd name="connsiteY81" fmla="*/ 52030 h 177800"/>
              <a:gd name="connsiteX82" fmla="*/ 521192 w 739244"/>
              <a:gd name="connsiteY82" fmla="*/ 113886 h 177800"/>
              <a:gd name="connsiteX83" fmla="*/ 528558 w 739244"/>
              <a:gd name="connsiteY83" fmla="*/ 130917 h 177800"/>
              <a:gd name="connsiteX84" fmla="*/ 533280 w 739244"/>
              <a:gd name="connsiteY84" fmla="*/ 131291 h 177800"/>
              <a:gd name="connsiteX85" fmla="*/ 533280 w 739244"/>
              <a:gd name="connsiteY85" fmla="*/ 134192 h 177800"/>
              <a:gd name="connsiteX86" fmla="*/ 496922 w 739244"/>
              <a:gd name="connsiteY86" fmla="*/ 134192 h 177800"/>
              <a:gd name="connsiteX87" fmla="*/ 496922 w 739244"/>
              <a:gd name="connsiteY87" fmla="*/ 131291 h 177800"/>
              <a:gd name="connsiteX88" fmla="*/ 557644 w 739244"/>
              <a:gd name="connsiteY88" fmla="*/ 131291 h 177800"/>
              <a:gd name="connsiteX89" fmla="*/ 562366 w 739244"/>
              <a:gd name="connsiteY89" fmla="*/ 130917 h 177800"/>
              <a:gd name="connsiteX90" fmla="*/ 567465 w 739244"/>
              <a:gd name="connsiteY90" fmla="*/ 113886 h 177800"/>
              <a:gd name="connsiteX91" fmla="*/ 567465 w 739244"/>
              <a:gd name="connsiteY91" fmla="*/ 68593 h 177800"/>
              <a:gd name="connsiteX92" fmla="*/ 562366 w 739244"/>
              <a:gd name="connsiteY92" fmla="*/ 51562 h 177800"/>
              <a:gd name="connsiteX93" fmla="*/ 557644 w 739244"/>
              <a:gd name="connsiteY93" fmla="*/ 51188 h 177800"/>
              <a:gd name="connsiteX94" fmla="*/ 557644 w 739244"/>
              <a:gd name="connsiteY94" fmla="*/ 48287 h 177800"/>
              <a:gd name="connsiteX95" fmla="*/ 589563 w 739244"/>
              <a:gd name="connsiteY95" fmla="*/ 48287 h 177800"/>
              <a:gd name="connsiteX96" fmla="*/ 589563 w 739244"/>
              <a:gd name="connsiteY96" fmla="*/ 51188 h 177800"/>
              <a:gd name="connsiteX97" fmla="*/ 584842 w 739244"/>
              <a:gd name="connsiteY97" fmla="*/ 51562 h 177800"/>
              <a:gd name="connsiteX98" fmla="*/ 579742 w 739244"/>
              <a:gd name="connsiteY98" fmla="*/ 68593 h 177800"/>
              <a:gd name="connsiteX99" fmla="*/ 579742 w 739244"/>
              <a:gd name="connsiteY99" fmla="*/ 113886 h 177800"/>
              <a:gd name="connsiteX100" fmla="*/ 584842 w 739244"/>
              <a:gd name="connsiteY100" fmla="*/ 130917 h 177800"/>
              <a:gd name="connsiteX101" fmla="*/ 589563 w 739244"/>
              <a:gd name="connsiteY101" fmla="*/ 131291 h 177800"/>
              <a:gd name="connsiteX102" fmla="*/ 589563 w 739244"/>
              <a:gd name="connsiteY102" fmla="*/ 134192 h 177800"/>
              <a:gd name="connsiteX103" fmla="*/ 557644 w 739244"/>
              <a:gd name="connsiteY103" fmla="*/ 134192 h 177800"/>
              <a:gd name="connsiteX104" fmla="*/ 557644 w 739244"/>
              <a:gd name="connsiteY104" fmla="*/ 131291 h 177800"/>
              <a:gd name="connsiteX105" fmla="*/ 604862 w 739244"/>
              <a:gd name="connsiteY105" fmla="*/ 61575 h 177800"/>
              <a:gd name="connsiteX106" fmla="*/ 597118 w 739244"/>
              <a:gd name="connsiteY106" fmla="*/ 51562 h 177800"/>
              <a:gd name="connsiteX107" fmla="*/ 593341 w 739244"/>
              <a:gd name="connsiteY107" fmla="*/ 51188 h 177800"/>
              <a:gd name="connsiteX108" fmla="*/ 593341 w 739244"/>
              <a:gd name="connsiteY108" fmla="*/ 48287 h 177800"/>
              <a:gd name="connsiteX109" fmla="*/ 626016 w 739244"/>
              <a:gd name="connsiteY109" fmla="*/ 48287 h 177800"/>
              <a:gd name="connsiteX110" fmla="*/ 626016 w 739244"/>
              <a:gd name="connsiteY110" fmla="*/ 51188 h 177800"/>
              <a:gd name="connsiteX111" fmla="*/ 621955 w 739244"/>
              <a:gd name="connsiteY111" fmla="*/ 51562 h 177800"/>
              <a:gd name="connsiteX112" fmla="*/ 616005 w 739244"/>
              <a:gd name="connsiteY112" fmla="*/ 54837 h 177800"/>
              <a:gd name="connsiteX113" fmla="*/ 617705 w 739244"/>
              <a:gd name="connsiteY113" fmla="*/ 60078 h 177800"/>
              <a:gd name="connsiteX114" fmla="*/ 640370 w 739244"/>
              <a:gd name="connsiteY114" fmla="*/ 118097 h 177800"/>
              <a:gd name="connsiteX115" fmla="*/ 663979 w 739244"/>
              <a:gd name="connsiteY115" fmla="*/ 55679 h 177800"/>
              <a:gd name="connsiteX116" fmla="*/ 658879 w 739244"/>
              <a:gd name="connsiteY116" fmla="*/ 52030 h 177800"/>
              <a:gd name="connsiteX117" fmla="*/ 652930 w 739244"/>
              <a:gd name="connsiteY117" fmla="*/ 51281 h 177800"/>
              <a:gd name="connsiteX118" fmla="*/ 652930 w 739244"/>
              <a:gd name="connsiteY118" fmla="*/ 48380 h 177800"/>
              <a:gd name="connsiteX119" fmla="*/ 681261 w 739244"/>
              <a:gd name="connsiteY119" fmla="*/ 48380 h 177800"/>
              <a:gd name="connsiteX120" fmla="*/ 681261 w 739244"/>
              <a:gd name="connsiteY120" fmla="*/ 51281 h 177800"/>
              <a:gd name="connsiteX121" fmla="*/ 677861 w 739244"/>
              <a:gd name="connsiteY121" fmla="*/ 52030 h 177800"/>
              <a:gd name="connsiteX122" fmla="*/ 673895 w 739244"/>
              <a:gd name="connsiteY122" fmla="*/ 54089 h 177800"/>
              <a:gd name="connsiteX123" fmla="*/ 663507 w 739244"/>
              <a:gd name="connsiteY123" fmla="*/ 75705 h 177800"/>
              <a:gd name="connsiteX124" fmla="*/ 654630 w 739244"/>
              <a:gd name="connsiteY124" fmla="*/ 97041 h 177800"/>
              <a:gd name="connsiteX125" fmla="*/ 639425 w 739244"/>
              <a:gd name="connsiteY125" fmla="*/ 134192 h 177800"/>
              <a:gd name="connsiteX126" fmla="*/ 634987 w 739244"/>
              <a:gd name="connsiteY126" fmla="*/ 136157 h 177800"/>
              <a:gd name="connsiteX127" fmla="*/ 604768 w 739244"/>
              <a:gd name="connsiteY127" fmla="*/ 61669 h 177800"/>
              <a:gd name="connsiteX128" fmla="*/ 652552 w 739244"/>
              <a:gd name="connsiteY128" fmla="*/ 131291 h 177800"/>
              <a:gd name="connsiteX129" fmla="*/ 655007 w 739244"/>
              <a:gd name="connsiteY129" fmla="*/ 130917 h 177800"/>
              <a:gd name="connsiteX130" fmla="*/ 663790 w 739244"/>
              <a:gd name="connsiteY130" fmla="*/ 121185 h 177800"/>
              <a:gd name="connsiteX131" fmla="*/ 691082 w 739244"/>
              <a:gd name="connsiteY131" fmla="*/ 55399 h 177800"/>
              <a:gd name="connsiteX132" fmla="*/ 694198 w 739244"/>
              <a:gd name="connsiteY132" fmla="*/ 47725 h 177800"/>
              <a:gd name="connsiteX133" fmla="*/ 697976 w 739244"/>
              <a:gd name="connsiteY133" fmla="*/ 46415 h 177800"/>
              <a:gd name="connsiteX134" fmla="*/ 727251 w 739244"/>
              <a:gd name="connsiteY134" fmla="*/ 121653 h 177800"/>
              <a:gd name="connsiteX135" fmla="*/ 733956 w 739244"/>
              <a:gd name="connsiteY135" fmla="*/ 130543 h 177800"/>
              <a:gd name="connsiteX136" fmla="*/ 739244 w 739244"/>
              <a:gd name="connsiteY136" fmla="*/ 131291 h 177800"/>
              <a:gd name="connsiteX137" fmla="*/ 739244 w 739244"/>
              <a:gd name="connsiteY137" fmla="*/ 134192 h 177800"/>
              <a:gd name="connsiteX138" fmla="*/ 706664 w 739244"/>
              <a:gd name="connsiteY138" fmla="*/ 134192 h 177800"/>
              <a:gd name="connsiteX139" fmla="*/ 706664 w 739244"/>
              <a:gd name="connsiteY139" fmla="*/ 131291 h 177800"/>
              <a:gd name="connsiteX140" fmla="*/ 712613 w 739244"/>
              <a:gd name="connsiteY140" fmla="*/ 130262 h 177800"/>
              <a:gd name="connsiteX141" fmla="*/ 716674 w 739244"/>
              <a:gd name="connsiteY141" fmla="*/ 127829 h 177800"/>
              <a:gd name="connsiteX142" fmla="*/ 715919 w 739244"/>
              <a:gd name="connsiteY142" fmla="*/ 125115 h 177800"/>
              <a:gd name="connsiteX143" fmla="*/ 706758 w 739244"/>
              <a:gd name="connsiteY143" fmla="*/ 100504 h 177800"/>
              <a:gd name="connsiteX144" fmla="*/ 692215 w 739244"/>
              <a:gd name="connsiteY144" fmla="*/ 99194 h 177800"/>
              <a:gd name="connsiteX145" fmla="*/ 678427 w 739244"/>
              <a:gd name="connsiteY145" fmla="*/ 100504 h 177800"/>
              <a:gd name="connsiteX146" fmla="*/ 671723 w 739244"/>
              <a:gd name="connsiteY146" fmla="*/ 118565 h 177800"/>
              <a:gd name="connsiteX147" fmla="*/ 669078 w 739244"/>
              <a:gd name="connsiteY147" fmla="*/ 127267 h 177800"/>
              <a:gd name="connsiteX148" fmla="*/ 672195 w 739244"/>
              <a:gd name="connsiteY148" fmla="*/ 130262 h 177800"/>
              <a:gd name="connsiteX149" fmla="*/ 680033 w 739244"/>
              <a:gd name="connsiteY149" fmla="*/ 131291 h 177800"/>
              <a:gd name="connsiteX150" fmla="*/ 680033 w 739244"/>
              <a:gd name="connsiteY150" fmla="*/ 134192 h 177800"/>
              <a:gd name="connsiteX151" fmla="*/ 652458 w 739244"/>
              <a:gd name="connsiteY151" fmla="*/ 134192 h 177800"/>
              <a:gd name="connsiteX152" fmla="*/ 652458 w 739244"/>
              <a:gd name="connsiteY152" fmla="*/ 131291 h 177800"/>
              <a:gd name="connsiteX153" fmla="*/ 680127 w 739244"/>
              <a:gd name="connsiteY153" fmla="*/ 95544 h 177800"/>
              <a:gd name="connsiteX154" fmla="*/ 692026 w 739244"/>
              <a:gd name="connsiteY154" fmla="*/ 94889 h 177800"/>
              <a:gd name="connsiteX155" fmla="*/ 704586 w 739244"/>
              <a:gd name="connsiteY155" fmla="*/ 95544 h 177800"/>
              <a:gd name="connsiteX156" fmla="*/ 692498 w 739244"/>
              <a:gd name="connsiteY156" fmla="*/ 64102 h 177800"/>
              <a:gd name="connsiteX157" fmla="*/ 680033 w 739244"/>
              <a:gd name="connsiteY157" fmla="*/ 95544 h 177800"/>
              <a:gd name="connsiteX158" fmla="*/ 283024 w 739244"/>
              <a:gd name="connsiteY158" fmla="*/ 167600 h 177800"/>
              <a:gd name="connsiteX159" fmla="*/ 281041 w 739244"/>
              <a:gd name="connsiteY159" fmla="*/ 175928 h 177800"/>
              <a:gd name="connsiteX160" fmla="*/ 270937 w 739244"/>
              <a:gd name="connsiteY160" fmla="*/ 177800 h 177800"/>
              <a:gd name="connsiteX161" fmla="*/ 252616 w 739244"/>
              <a:gd name="connsiteY161" fmla="*/ 161049 h 177800"/>
              <a:gd name="connsiteX162" fmla="*/ 271031 w 739244"/>
              <a:gd name="connsiteY162" fmla="*/ 144112 h 177800"/>
              <a:gd name="connsiteX163" fmla="*/ 281041 w 739244"/>
              <a:gd name="connsiteY163" fmla="*/ 146077 h 177800"/>
              <a:gd name="connsiteX164" fmla="*/ 281797 w 739244"/>
              <a:gd name="connsiteY164" fmla="*/ 153282 h 177800"/>
              <a:gd name="connsiteX165" fmla="*/ 280475 w 739244"/>
              <a:gd name="connsiteY165" fmla="*/ 153563 h 177800"/>
              <a:gd name="connsiteX166" fmla="*/ 270937 w 739244"/>
              <a:gd name="connsiteY166" fmla="*/ 145609 h 177800"/>
              <a:gd name="connsiteX167" fmla="*/ 257810 w 739244"/>
              <a:gd name="connsiteY167" fmla="*/ 160020 h 177800"/>
              <a:gd name="connsiteX168" fmla="*/ 270842 w 739244"/>
              <a:gd name="connsiteY168" fmla="*/ 176116 h 177800"/>
              <a:gd name="connsiteX169" fmla="*/ 281797 w 739244"/>
              <a:gd name="connsiteY169" fmla="*/ 167319 h 177800"/>
              <a:gd name="connsiteX170" fmla="*/ 283119 w 739244"/>
              <a:gd name="connsiteY170" fmla="*/ 167600 h 177800"/>
              <a:gd name="connsiteX171" fmla="*/ 284630 w 739244"/>
              <a:gd name="connsiteY171" fmla="*/ 164231 h 177800"/>
              <a:gd name="connsiteX172" fmla="*/ 298890 w 739244"/>
              <a:gd name="connsiteY172" fmla="*/ 150475 h 177800"/>
              <a:gd name="connsiteX173" fmla="*/ 312300 w 739244"/>
              <a:gd name="connsiteY173" fmla="*/ 163763 h 177800"/>
              <a:gd name="connsiteX174" fmla="*/ 298134 w 739244"/>
              <a:gd name="connsiteY174" fmla="*/ 177519 h 177800"/>
              <a:gd name="connsiteX175" fmla="*/ 284630 w 739244"/>
              <a:gd name="connsiteY175" fmla="*/ 164137 h 177800"/>
              <a:gd name="connsiteX176" fmla="*/ 298890 w 739244"/>
              <a:gd name="connsiteY176" fmla="*/ 176303 h 177800"/>
              <a:gd name="connsiteX177" fmla="*/ 308144 w 739244"/>
              <a:gd name="connsiteY177" fmla="*/ 164793 h 177800"/>
              <a:gd name="connsiteX178" fmla="*/ 298229 w 739244"/>
              <a:gd name="connsiteY178" fmla="*/ 151785 h 177800"/>
              <a:gd name="connsiteX179" fmla="*/ 288785 w 739244"/>
              <a:gd name="connsiteY179" fmla="*/ 163482 h 177800"/>
              <a:gd name="connsiteX180" fmla="*/ 298890 w 739244"/>
              <a:gd name="connsiteY180" fmla="*/ 176303 h 177800"/>
              <a:gd name="connsiteX181" fmla="*/ 314566 w 739244"/>
              <a:gd name="connsiteY181" fmla="*/ 176116 h 177800"/>
              <a:gd name="connsiteX182" fmla="*/ 315605 w 739244"/>
              <a:gd name="connsiteY182" fmla="*/ 175835 h 177800"/>
              <a:gd name="connsiteX183" fmla="*/ 316832 w 739244"/>
              <a:gd name="connsiteY183" fmla="*/ 175367 h 177800"/>
              <a:gd name="connsiteX184" fmla="*/ 317777 w 739244"/>
              <a:gd name="connsiteY184" fmla="*/ 168910 h 177800"/>
              <a:gd name="connsiteX185" fmla="*/ 318438 w 739244"/>
              <a:gd name="connsiteY185" fmla="*/ 158991 h 177800"/>
              <a:gd name="connsiteX186" fmla="*/ 318910 w 739244"/>
              <a:gd name="connsiteY186" fmla="*/ 151036 h 177800"/>
              <a:gd name="connsiteX187" fmla="*/ 319949 w 739244"/>
              <a:gd name="connsiteY187" fmla="*/ 150662 h 177800"/>
              <a:gd name="connsiteX188" fmla="*/ 331376 w 739244"/>
              <a:gd name="connsiteY188" fmla="*/ 171811 h 177800"/>
              <a:gd name="connsiteX189" fmla="*/ 342236 w 739244"/>
              <a:gd name="connsiteY189" fmla="*/ 151036 h 177800"/>
              <a:gd name="connsiteX190" fmla="*/ 343274 w 739244"/>
              <a:gd name="connsiteY190" fmla="*/ 150662 h 177800"/>
              <a:gd name="connsiteX191" fmla="*/ 343841 w 739244"/>
              <a:gd name="connsiteY191" fmla="*/ 160581 h 177800"/>
              <a:gd name="connsiteX192" fmla="*/ 344219 w 739244"/>
              <a:gd name="connsiteY192" fmla="*/ 167413 h 177800"/>
              <a:gd name="connsiteX193" fmla="*/ 344974 w 739244"/>
              <a:gd name="connsiteY193" fmla="*/ 175180 h 177800"/>
              <a:gd name="connsiteX194" fmla="*/ 346485 w 739244"/>
              <a:gd name="connsiteY194" fmla="*/ 175928 h 177800"/>
              <a:gd name="connsiteX195" fmla="*/ 347713 w 739244"/>
              <a:gd name="connsiteY195" fmla="*/ 176209 h 177800"/>
              <a:gd name="connsiteX196" fmla="*/ 347713 w 739244"/>
              <a:gd name="connsiteY196" fmla="*/ 177051 h 177800"/>
              <a:gd name="connsiteX197" fmla="*/ 337608 w 739244"/>
              <a:gd name="connsiteY197" fmla="*/ 177051 h 177800"/>
              <a:gd name="connsiteX198" fmla="*/ 337608 w 739244"/>
              <a:gd name="connsiteY198" fmla="*/ 176209 h 177800"/>
              <a:gd name="connsiteX199" fmla="*/ 339119 w 739244"/>
              <a:gd name="connsiteY199" fmla="*/ 175928 h 177800"/>
              <a:gd name="connsiteX200" fmla="*/ 341008 w 739244"/>
              <a:gd name="connsiteY200" fmla="*/ 173308 h 177800"/>
              <a:gd name="connsiteX201" fmla="*/ 340347 w 739244"/>
              <a:gd name="connsiteY201" fmla="*/ 158148 h 177800"/>
              <a:gd name="connsiteX202" fmla="*/ 340347 w 739244"/>
              <a:gd name="connsiteY202" fmla="*/ 158148 h 177800"/>
              <a:gd name="connsiteX203" fmla="*/ 331659 w 739244"/>
              <a:gd name="connsiteY203" fmla="*/ 175273 h 177800"/>
              <a:gd name="connsiteX204" fmla="*/ 331092 w 739244"/>
              <a:gd name="connsiteY204" fmla="*/ 176490 h 177800"/>
              <a:gd name="connsiteX205" fmla="*/ 329959 w 739244"/>
              <a:gd name="connsiteY205" fmla="*/ 176958 h 177800"/>
              <a:gd name="connsiteX206" fmla="*/ 321365 w 739244"/>
              <a:gd name="connsiteY206" fmla="*/ 160394 h 177800"/>
              <a:gd name="connsiteX207" fmla="*/ 320327 w 739244"/>
              <a:gd name="connsiteY207" fmla="*/ 158148 h 177800"/>
              <a:gd name="connsiteX208" fmla="*/ 320327 w 739244"/>
              <a:gd name="connsiteY208" fmla="*/ 158148 h 177800"/>
              <a:gd name="connsiteX209" fmla="*/ 319666 w 739244"/>
              <a:gd name="connsiteY209" fmla="*/ 172747 h 177800"/>
              <a:gd name="connsiteX210" fmla="*/ 321554 w 739244"/>
              <a:gd name="connsiteY210" fmla="*/ 175928 h 177800"/>
              <a:gd name="connsiteX211" fmla="*/ 323160 w 739244"/>
              <a:gd name="connsiteY211" fmla="*/ 176209 h 177800"/>
              <a:gd name="connsiteX212" fmla="*/ 323160 w 739244"/>
              <a:gd name="connsiteY212" fmla="*/ 177051 h 177800"/>
              <a:gd name="connsiteX213" fmla="*/ 314944 w 739244"/>
              <a:gd name="connsiteY213" fmla="*/ 177051 h 177800"/>
              <a:gd name="connsiteX214" fmla="*/ 314944 w 739244"/>
              <a:gd name="connsiteY214" fmla="*/ 176209 h 177800"/>
              <a:gd name="connsiteX215" fmla="*/ 349413 w 739244"/>
              <a:gd name="connsiteY215" fmla="*/ 176116 h 177800"/>
              <a:gd name="connsiteX216" fmla="*/ 350829 w 739244"/>
              <a:gd name="connsiteY216" fmla="*/ 176116 h 177800"/>
              <a:gd name="connsiteX217" fmla="*/ 352340 w 739244"/>
              <a:gd name="connsiteY217" fmla="*/ 170875 h 177800"/>
              <a:gd name="connsiteX218" fmla="*/ 352340 w 739244"/>
              <a:gd name="connsiteY218" fmla="*/ 157213 h 177800"/>
              <a:gd name="connsiteX219" fmla="*/ 350829 w 739244"/>
              <a:gd name="connsiteY219" fmla="*/ 152066 h 177800"/>
              <a:gd name="connsiteX220" fmla="*/ 349413 w 739244"/>
              <a:gd name="connsiteY220" fmla="*/ 152066 h 177800"/>
              <a:gd name="connsiteX221" fmla="*/ 349413 w 739244"/>
              <a:gd name="connsiteY221" fmla="*/ 151130 h 177800"/>
              <a:gd name="connsiteX222" fmla="*/ 359801 w 739244"/>
              <a:gd name="connsiteY222" fmla="*/ 151130 h 177800"/>
              <a:gd name="connsiteX223" fmla="*/ 369433 w 739244"/>
              <a:gd name="connsiteY223" fmla="*/ 158242 h 177800"/>
              <a:gd name="connsiteX224" fmla="*/ 359706 w 739244"/>
              <a:gd name="connsiteY224" fmla="*/ 166009 h 177800"/>
              <a:gd name="connsiteX225" fmla="*/ 359045 w 739244"/>
              <a:gd name="connsiteY225" fmla="*/ 166009 h 177800"/>
              <a:gd name="connsiteX226" fmla="*/ 359045 w 739244"/>
              <a:gd name="connsiteY226" fmla="*/ 165167 h 177800"/>
              <a:gd name="connsiteX227" fmla="*/ 365278 w 739244"/>
              <a:gd name="connsiteY227" fmla="*/ 158429 h 177800"/>
              <a:gd name="connsiteX228" fmla="*/ 358573 w 739244"/>
              <a:gd name="connsiteY228" fmla="*/ 152440 h 177800"/>
              <a:gd name="connsiteX229" fmla="*/ 356118 w 739244"/>
              <a:gd name="connsiteY229" fmla="*/ 152721 h 177800"/>
              <a:gd name="connsiteX230" fmla="*/ 356118 w 739244"/>
              <a:gd name="connsiteY230" fmla="*/ 170875 h 177800"/>
              <a:gd name="connsiteX231" fmla="*/ 358290 w 739244"/>
              <a:gd name="connsiteY231" fmla="*/ 176022 h 177800"/>
              <a:gd name="connsiteX232" fmla="*/ 359706 w 739244"/>
              <a:gd name="connsiteY232" fmla="*/ 176022 h 177800"/>
              <a:gd name="connsiteX233" fmla="*/ 359706 w 739244"/>
              <a:gd name="connsiteY233" fmla="*/ 177051 h 177800"/>
              <a:gd name="connsiteX234" fmla="*/ 349413 w 739244"/>
              <a:gd name="connsiteY234" fmla="*/ 177051 h 177800"/>
              <a:gd name="connsiteX235" fmla="*/ 349413 w 739244"/>
              <a:gd name="connsiteY235" fmla="*/ 176209 h 177800"/>
              <a:gd name="connsiteX236" fmla="*/ 367167 w 739244"/>
              <a:gd name="connsiteY236" fmla="*/ 176116 h 177800"/>
              <a:gd name="connsiteX237" fmla="*/ 367922 w 739244"/>
              <a:gd name="connsiteY237" fmla="*/ 176116 h 177800"/>
              <a:gd name="connsiteX238" fmla="*/ 370566 w 739244"/>
              <a:gd name="connsiteY238" fmla="*/ 173027 h 177800"/>
              <a:gd name="connsiteX239" fmla="*/ 378782 w 739244"/>
              <a:gd name="connsiteY239" fmla="*/ 153189 h 177800"/>
              <a:gd name="connsiteX240" fmla="*/ 379727 w 739244"/>
              <a:gd name="connsiteY240" fmla="*/ 150849 h 177800"/>
              <a:gd name="connsiteX241" fmla="*/ 380860 w 739244"/>
              <a:gd name="connsiteY241" fmla="*/ 150475 h 177800"/>
              <a:gd name="connsiteX242" fmla="*/ 389737 w 739244"/>
              <a:gd name="connsiteY242" fmla="*/ 173215 h 177800"/>
              <a:gd name="connsiteX243" fmla="*/ 391720 w 739244"/>
              <a:gd name="connsiteY243" fmla="*/ 175928 h 177800"/>
              <a:gd name="connsiteX244" fmla="*/ 393326 w 739244"/>
              <a:gd name="connsiteY244" fmla="*/ 176209 h 177800"/>
              <a:gd name="connsiteX245" fmla="*/ 393326 w 739244"/>
              <a:gd name="connsiteY245" fmla="*/ 177051 h 177800"/>
              <a:gd name="connsiteX246" fmla="*/ 383504 w 739244"/>
              <a:gd name="connsiteY246" fmla="*/ 177051 h 177800"/>
              <a:gd name="connsiteX247" fmla="*/ 383504 w 739244"/>
              <a:gd name="connsiteY247" fmla="*/ 176209 h 177800"/>
              <a:gd name="connsiteX248" fmla="*/ 385298 w 739244"/>
              <a:gd name="connsiteY248" fmla="*/ 175928 h 177800"/>
              <a:gd name="connsiteX249" fmla="*/ 386526 w 739244"/>
              <a:gd name="connsiteY249" fmla="*/ 175180 h 177800"/>
              <a:gd name="connsiteX250" fmla="*/ 386243 w 739244"/>
              <a:gd name="connsiteY250" fmla="*/ 174338 h 177800"/>
              <a:gd name="connsiteX251" fmla="*/ 383504 w 739244"/>
              <a:gd name="connsiteY251" fmla="*/ 166945 h 177800"/>
              <a:gd name="connsiteX252" fmla="*/ 379066 w 739244"/>
              <a:gd name="connsiteY252" fmla="*/ 166571 h 177800"/>
              <a:gd name="connsiteX253" fmla="*/ 374911 w 739244"/>
              <a:gd name="connsiteY253" fmla="*/ 166945 h 177800"/>
              <a:gd name="connsiteX254" fmla="*/ 372927 w 739244"/>
              <a:gd name="connsiteY254" fmla="*/ 172372 h 177800"/>
              <a:gd name="connsiteX255" fmla="*/ 372172 w 739244"/>
              <a:gd name="connsiteY255" fmla="*/ 174993 h 177800"/>
              <a:gd name="connsiteX256" fmla="*/ 373116 w 739244"/>
              <a:gd name="connsiteY256" fmla="*/ 175928 h 177800"/>
              <a:gd name="connsiteX257" fmla="*/ 375477 w 739244"/>
              <a:gd name="connsiteY257" fmla="*/ 176209 h 177800"/>
              <a:gd name="connsiteX258" fmla="*/ 375477 w 739244"/>
              <a:gd name="connsiteY258" fmla="*/ 177051 h 177800"/>
              <a:gd name="connsiteX259" fmla="*/ 367167 w 739244"/>
              <a:gd name="connsiteY259" fmla="*/ 177051 h 177800"/>
              <a:gd name="connsiteX260" fmla="*/ 367167 w 739244"/>
              <a:gd name="connsiteY260" fmla="*/ 176209 h 177800"/>
              <a:gd name="connsiteX261" fmla="*/ 375477 w 739244"/>
              <a:gd name="connsiteY261" fmla="*/ 165354 h 177800"/>
              <a:gd name="connsiteX262" fmla="*/ 379066 w 739244"/>
              <a:gd name="connsiteY262" fmla="*/ 165167 h 177800"/>
              <a:gd name="connsiteX263" fmla="*/ 382843 w 739244"/>
              <a:gd name="connsiteY263" fmla="*/ 165354 h 177800"/>
              <a:gd name="connsiteX264" fmla="*/ 379160 w 739244"/>
              <a:gd name="connsiteY264" fmla="*/ 155809 h 177800"/>
              <a:gd name="connsiteX265" fmla="*/ 375383 w 739244"/>
              <a:gd name="connsiteY265" fmla="*/ 165354 h 177800"/>
              <a:gd name="connsiteX266" fmla="*/ 392664 w 739244"/>
              <a:gd name="connsiteY266" fmla="*/ 176116 h 177800"/>
              <a:gd name="connsiteX267" fmla="*/ 394081 w 739244"/>
              <a:gd name="connsiteY267" fmla="*/ 176116 h 177800"/>
              <a:gd name="connsiteX268" fmla="*/ 395875 w 739244"/>
              <a:gd name="connsiteY268" fmla="*/ 170407 h 177800"/>
              <a:gd name="connsiteX269" fmla="*/ 395875 w 739244"/>
              <a:gd name="connsiteY269" fmla="*/ 151036 h 177800"/>
              <a:gd name="connsiteX270" fmla="*/ 396820 w 739244"/>
              <a:gd name="connsiteY270" fmla="*/ 150662 h 177800"/>
              <a:gd name="connsiteX271" fmla="*/ 416085 w 739244"/>
              <a:gd name="connsiteY271" fmla="*/ 171062 h 177800"/>
              <a:gd name="connsiteX272" fmla="*/ 416085 w 739244"/>
              <a:gd name="connsiteY272" fmla="*/ 157587 h 177800"/>
              <a:gd name="connsiteX273" fmla="*/ 413913 w 739244"/>
              <a:gd name="connsiteY273" fmla="*/ 151972 h 177800"/>
              <a:gd name="connsiteX274" fmla="*/ 412496 w 739244"/>
              <a:gd name="connsiteY274" fmla="*/ 151972 h 177800"/>
              <a:gd name="connsiteX275" fmla="*/ 412496 w 739244"/>
              <a:gd name="connsiteY275" fmla="*/ 151036 h 177800"/>
              <a:gd name="connsiteX276" fmla="*/ 421090 w 739244"/>
              <a:gd name="connsiteY276" fmla="*/ 151036 h 177800"/>
              <a:gd name="connsiteX277" fmla="*/ 421090 w 739244"/>
              <a:gd name="connsiteY277" fmla="*/ 151879 h 177800"/>
              <a:gd name="connsiteX278" fmla="*/ 419673 w 739244"/>
              <a:gd name="connsiteY278" fmla="*/ 151879 h 177800"/>
              <a:gd name="connsiteX279" fmla="*/ 417973 w 739244"/>
              <a:gd name="connsiteY279" fmla="*/ 157587 h 177800"/>
              <a:gd name="connsiteX280" fmla="*/ 417973 w 739244"/>
              <a:gd name="connsiteY280" fmla="*/ 176958 h 177800"/>
              <a:gd name="connsiteX281" fmla="*/ 417123 w 739244"/>
              <a:gd name="connsiteY281" fmla="*/ 177332 h 177800"/>
              <a:gd name="connsiteX282" fmla="*/ 409663 w 739244"/>
              <a:gd name="connsiteY282" fmla="*/ 169659 h 177800"/>
              <a:gd name="connsiteX283" fmla="*/ 397764 w 739244"/>
              <a:gd name="connsiteY283" fmla="*/ 157213 h 177800"/>
              <a:gd name="connsiteX284" fmla="*/ 397764 w 739244"/>
              <a:gd name="connsiteY284" fmla="*/ 170407 h 177800"/>
              <a:gd name="connsiteX285" fmla="*/ 399842 w 739244"/>
              <a:gd name="connsiteY285" fmla="*/ 176022 h 177800"/>
              <a:gd name="connsiteX286" fmla="*/ 401258 w 739244"/>
              <a:gd name="connsiteY286" fmla="*/ 176022 h 177800"/>
              <a:gd name="connsiteX287" fmla="*/ 401258 w 739244"/>
              <a:gd name="connsiteY287" fmla="*/ 177051 h 177800"/>
              <a:gd name="connsiteX288" fmla="*/ 392664 w 739244"/>
              <a:gd name="connsiteY288" fmla="*/ 177051 h 177800"/>
              <a:gd name="connsiteX289" fmla="*/ 392664 w 739244"/>
              <a:gd name="connsiteY289" fmla="*/ 176209 h 177800"/>
              <a:gd name="connsiteX290" fmla="*/ 401353 w 739244"/>
              <a:gd name="connsiteY290" fmla="*/ 147480 h 177800"/>
              <a:gd name="connsiteX291" fmla="*/ 405319 w 739244"/>
              <a:gd name="connsiteY291" fmla="*/ 144205 h 177800"/>
              <a:gd name="connsiteX292" fmla="*/ 408152 w 739244"/>
              <a:gd name="connsiteY292" fmla="*/ 144954 h 177800"/>
              <a:gd name="connsiteX293" fmla="*/ 411174 w 739244"/>
              <a:gd name="connsiteY293" fmla="*/ 145702 h 177800"/>
              <a:gd name="connsiteX294" fmla="*/ 413346 w 739244"/>
              <a:gd name="connsiteY294" fmla="*/ 144018 h 177800"/>
              <a:gd name="connsiteX295" fmla="*/ 413818 w 739244"/>
              <a:gd name="connsiteY295" fmla="*/ 144486 h 177800"/>
              <a:gd name="connsiteX296" fmla="*/ 410041 w 739244"/>
              <a:gd name="connsiteY296" fmla="*/ 147761 h 177800"/>
              <a:gd name="connsiteX297" fmla="*/ 404091 w 739244"/>
              <a:gd name="connsiteY297" fmla="*/ 146264 h 177800"/>
              <a:gd name="connsiteX298" fmla="*/ 401730 w 739244"/>
              <a:gd name="connsiteY298" fmla="*/ 147948 h 177800"/>
              <a:gd name="connsiteX299" fmla="*/ 401164 w 739244"/>
              <a:gd name="connsiteY299" fmla="*/ 147480 h 177800"/>
              <a:gd name="connsiteX300" fmla="*/ 422884 w 739244"/>
              <a:gd name="connsiteY300" fmla="*/ 176116 h 177800"/>
              <a:gd name="connsiteX301" fmla="*/ 424301 w 739244"/>
              <a:gd name="connsiteY301" fmla="*/ 176116 h 177800"/>
              <a:gd name="connsiteX302" fmla="*/ 425811 w 739244"/>
              <a:gd name="connsiteY302" fmla="*/ 170875 h 177800"/>
              <a:gd name="connsiteX303" fmla="*/ 425811 w 739244"/>
              <a:gd name="connsiteY303" fmla="*/ 157213 h 177800"/>
              <a:gd name="connsiteX304" fmla="*/ 424301 w 739244"/>
              <a:gd name="connsiteY304" fmla="*/ 152066 h 177800"/>
              <a:gd name="connsiteX305" fmla="*/ 422884 w 739244"/>
              <a:gd name="connsiteY305" fmla="*/ 152066 h 177800"/>
              <a:gd name="connsiteX306" fmla="*/ 422884 w 739244"/>
              <a:gd name="connsiteY306" fmla="*/ 151130 h 177800"/>
              <a:gd name="connsiteX307" fmla="*/ 432516 w 739244"/>
              <a:gd name="connsiteY307" fmla="*/ 151130 h 177800"/>
              <a:gd name="connsiteX308" fmla="*/ 432516 w 739244"/>
              <a:gd name="connsiteY308" fmla="*/ 151972 h 177800"/>
              <a:gd name="connsiteX309" fmla="*/ 431100 w 739244"/>
              <a:gd name="connsiteY309" fmla="*/ 151972 h 177800"/>
              <a:gd name="connsiteX310" fmla="*/ 429589 w 739244"/>
              <a:gd name="connsiteY310" fmla="*/ 157213 h 177800"/>
              <a:gd name="connsiteX311" fmla="*/ 429589 w 739244"/>
              <a:gd name="connsiteY311" fmla="*/ 170875 h 177800"/>
              <a:gd name="connsiteX312" fmla="*/ 431100 w 739244"/>
              <a:gd name="connsiteY312" fmla="*/ 176022 h 177800"/>
              <a:gd name="connsiteX313" fmla="*/ 432516 w 739244"/>
              <a:gd name="connsiteY313" fmla="*/ 176022 h 177800"/>
              <a:gd name="connsiteX314" fmla="*/ 432516 w 739244"/>
              <a:gd name="connsiteY314" fmla="*/ 177051 h 177800"/>
              <a:gd name="connsiteX315" fmla="*/ 422884 w 739244"/>
              <a:gd name="connsiteY315" fmla="*/ 177051 h 177800"/>
              <a:gd name="connsiteX316" fmla="*/ 422884 w 739244"/>
              <a:gd name="connsiteY316" fmla="*/ 176209 h 177800"/>
              <a:gd name="connsiteX317" fmla="*/ 432611 w 739244"/>
              <a:gd name="connsiteY317" fmla="*/ 176116 h 177800"/>
              <a:gd name="connsiteX318" fmla="*/ 433366 w 739244"/>
              <a:gd name="connsiteY318" fmla="*/ 176116 h 177800"/>
              <a:gd name="connsiteX319" fmla="*/ 436011 w 739244"/>
              <a:gd name="connsiteY319" fmla="*/ 173027 h 177800"/>
              <a:gd name="connsiteX320" fmla="*/ 444226 w 739244"/>
              <a:gd name="connsiteY320" fmla="*/ 153189 h 177800"/>
              <a:gd name="connsiteX321" fmla="*/ 445171 w 739244"/>
              <a:gd name="connsiteY321" fmla="*/ 150849 h 177800"/>
              <a:gd name="connsiteX322" fmla="*/ 446304 w 739244"/>
              <a:gd name="connsiteY322" fmla="*/ 150475 h 177800"/>
              <a:gd name="connsiteX323" fmla="*/ 455181 w 739244"/>
              <a:gd name="connsiteY323" fmla="*/ 173215 h 177800"/>
              <a:gd name="connsiteX324" fmla="*/ 457164 w 739244"/>
              <a:gd name="connsiteY324" fmla="*/ 175928 h 177800"/>
              <a:gd name="connsiteX325" fmla="*/ 458770 w 739244"/>
              <a:gd name="connsiteY325" fmla="*/ 176209 h 177800"/>
              <a:gd name="connsiteX326" fmla="*/ 458770 w 739244"/>
              <a:gd name="connsiteY326" fmla="*/ 177051 h 177800"/>
              <a:gd name="connsiteX327" fmla="*/ 448948 w 739244"/>
              <a:gd name="connsiteY327" fmla="*/ 177051 h 177800"/>
              <a:gd name="connsiteX328" fmla="*/ 448948 w 739244"/>
              <a:gd name="connsiteY328" fmla="*/ 176209 h 177800"/>
              <a:gd name="connsiteX329" fmla="*/ 450743 w 739244"/>
              <a:gd name="connsiteY329" fmla="*/ 175928 h 177800"/>
              <a:gd name="connsiteX330" fmla="*/ 451970 w 739244"/>
              <a:gd name="connsiteY330" fmla="*/ 175180 h 177800"/>
              <a:gd name="connsiteX331" fmla="*/ 451781 w 739244"/>
              <a:gd name="connsiteY331" fmla="*/ 174338 h 177800"/>
              <a:gd name="connsiteX332" fmla="*/ 449043 w 739244"/>
              <a:gd name="connsiteY332" fmla="*/ 166945 h 177800"/>
              <a:gd name="connsiteX333" fmla="*/ 444604 w 739244"/>
              <a:gd name="connsiteY333" fmla="*/ 166571 h 177800"/>
              <a:gd name="connsiteX334" fmla="*/ 440449 w 739244"/>
              <a:gd name="connsiteY334" fmla="*/ 166945 h 177800"/>
              <a:gd name="connsiteX335" fmla="*/ 438466 w 739244"/>
              <a:gd name="connsiteY335" fmla="*/ 172372 h 177800"/>
              <a:gd name="connsiteX336" fmla="*/ 437710 w 739244"/>
              <a:gd name="connsiteY336" fmla="*/ 174993 h 177800"/>
              <a:gd name="connsiteX337" fmla="*/ 438655 w 739244"/>
              <a:gd name="connsiteY337" fmla="*/ 175928 h 177800"/>
              <a:gd name="connsiteX338" fmla="*/ 441016 w 739244"/>
              <a:gd name="connsiteY338" fmla="*/ 176209 h 177800"/>
              <a:gd name="connsiteX339" fmla="*/ 441016 w 739244"/>
              <a:gd name="connsiteY339" fmla="*/ 177051 h 177800"/>
              <a:gd name="connsiteX340" fmla="*/ 432705 w 739244"/>
              <a:gd name="connsiteY340" fmla="*/ 177051 h 177800"/>
              <a:gd name="connsiteX341" fmla="*/ 432705 w 739244"/>
              <a:gd name="connsiteY341" fmla="*/ 176209 h 177800"/>
              <a:gd name="connsiteX342" fmla="*/ 440921 w 739244"/>
              <a:gd name="connsiteY342" fmla="*/ 165354 h 177800"/>
              <a:gd name="connsiteX343" fmla="*/ 444510 w 739244"/>
              <a:gd name="connsiteY343" fmla="*/ 165167 h 177800"/>
              <a:gd name="connsiteX344" fmla="*/ 448287 w 739244"/>
              <a:gd name="connsiteY344" fmla="*/ 165354 h 177800"/>
              <a:gd name="connsiteX345" fmla="*/ 444604 w 739244"/>
              <a:gd name="connsiteY345" fmla="*/ 155809 h 177800"/>
              <a:gd name="connsiteX346" fmla="*/ 440827 w 739244"/>
              <a:gd name="connsiteY346" fmla="*/ 165354 h 177800"/>
              <a:gd name="connsiteX347" fmla="*/ 467647 w 739244"/>
              <a:gd name="connsiteY347" fmla="*/ 176303 h 177800"/>
              <a:gd name="connsiteX348" fmla="*/ 468780 w 739244"/>
              <a:gd name="connsiteY348" fmla="*/ 176303 h 177800"/>
              <a:gd name="connsiteX349" fmla="*/ 470102 w 739244"/>
              <a:gd name="connsiteY349" fmla="*/ 171905 h 177800"/>
              <a:gd name="connsiteX350" fmla="*/ 470102 w 739244"/>
              <a:gd name="connsiteY350" fmla="*/ 160581 h 177800"/>
              <a:gd name="connsiteX351" fmla="*/ 468780 w 739244"/>
              <a:gd name="connsiteY351" fmla="*/ 156277 h 177800"/>
              <a:gd name="connsiteX352" fmla="*/ 467647 w 739244"/>
              <a:gd name="connsiteY352" fmla="*/ 156277 h 177800"/>
              <a:gd name="connsiteX353" fmla="*/ 467647 w 739244"/>
              <a:gd name="connsiteY353" fmla="*/ 155435 h 177800"/>
              <a:gd name="connsiteX354" fmla="*/ 478412 w 739244"/>
              <a:gd name="connsiteY354" fmla="*/ 155435 h 177800"/>
              <a:gd name="connsiteX355" fmla="*/ 489650 w 739244"/>
              <a:gd name="connsiteY355" fmla="*/ 165354 h 177800"/>
              <a:gd name="connsiteX356" fmla="*/ 476429 w 739244"/>
              <a:gd name="connsiteY356" fmla="*/ 176864 h 177800"/>
              <a:gd name="connsiteX357" fmla="*/ 467647 w 739244"/>
              <a:gd name="connsiteY357" fmla="*/ 176864 h 177800"/>
              <a:gd name="connsiteX358" fmla="*/ 467647 w 739244"/>
              <a:gd name="connsiteY358" fmla="*/ 176116 h 177800"/>
              <a:gd name="connsiteX359" fmla="*/ 473124 w 739244"/>
              <a:gd name="connsiteY359" fmla="*/ 175461 h 177800"/>
              <a:gd name="connsiteX360" fmla="*/ 476901 w 739244"/>
              <a:gd name="connsiteY360" fmla="*/ 175928 h 177800"/>
              <a:gd name="connsiteX361" fmla="*/ 486156 w 739244"/>
              <a:gd name="connsiteY361" fmla="*/ 166290 h 177800"/>
              <a:gd name="connsiteX362" fmla="*/ 476524 w 739244"/>
              <a:gd name="connsiteY362" fmla="*/ 156558 h 177800"/>
              <a:gd name="connsiteX363" fmla="*/ 473029 w 739244"/>
              <a:gd name="connsiteY363" fmla="*/ 156838 h 177800"/>
              <a:gd name="connsiteX364" fmla="*/ 473029 w 739244"/>
              <a:gd name="connsiteY364" fmla="*/ 175367 h 177800"/>
              <a:gd name="connsiteX365" fmla="*/ 492105 w 739244"/>
              <a:gd name="connsiteY365" fmla="*/ 176303 h 177800"/>
              <a:gd name="connsiteX366" fmla="*/ 493333 w 739244"/>
              <a:gd name="connsiteY366" fmla="*/ 176303 h 177800"/>
              <a:gd name="connsiteX367" fmla="*/ 494655 w 739244"/>
              <a:gd name="connsiteY367" fmla="*/ 171905 h 177800"/>
              <a:gd name="connsiteX368" fmla="*/ 494655 w 739244"/>
              <a:gd name="connsiteY368" fmla="*/ 160581 h 177800"/>
              <a:gd name="connsiteX369" fmla="*/ 493333 w 739244"/>
              <a:gd name="connsiteY369" fmla="*/ 156277 h 177800"/>
              <a:gd name="connsiteX370" fmla="*/ 492105 w 739244"/>
              <a:gd name="connsiteY370" fmla="*/ 156277 h 177800"/>
              <a:gd name="connsiteX371" fmla="*/ 492105 w 739244"/>
              <a:gd name="connsiteY371" fmla="*/ 155435 h 177800"/>
              <a:gd name="connsiteX372" fmla="*/ 506271 w 739244"/>
              <a:gd name="connsiteY372" fmla="*/ 155435 h 177800"/>
              <a:gd name="connsiteX373" fmla="*/ 506649 w 739244"/>
              <a:gd name="connsiteY373" fmla="*/ 158897 h 177800"/>
              <a:gd name="connsiteX374" fmla="*/ 506649 w 739244"/>
              <a:gd name="connsiteY374" fmla="*/ 160207 h 177800"/>
              <a:gd name="connsiteX375" fmla="*/ 505893 w 739244"/>
              <a:gd name="connsiteY375" fmla="*/ 160207 h 177800"/>
              <a:gd name="connsiteX376" fmla="*/ 500510 w 739244"/>
              <a:gd name="connsiteY376" fmla="*/ 156370 h 177800"/>
              <a:gd name="connsiteX377" fmla="*/ 497772 w 739244"/>
              <a:gd name="connsiteY377" fmla="*/ 156370 h 177800"/>
              <a:gd name="connsiteX378" fmla="*/ 497772 w 739244"/>
              <a:gd name="connsiteY378" fmla="*/ 165354 h 177800"/>
              <a:gd name="connsiteX379" fmla="*/ 500699 w 739244"/>
              <a:gd name="connsiteY379" fmla="*/ 165354 h 177800"/>
              <a:gd name="connsiteX380" fmla="*/ 504004 w 739244"/>
              <a:gd name="connsiteY380" fmla="*/ 163950 h 177800"/>
              <a:gd name="connsiteX381" fmla="*/ 504193 w 739244"/>
              <a:gd name="connsiteY381" fmla="*/ 162827 h 177800"/>
              <a:gd name="connsiteX382" fmla="*/ 505043 w 739244"/>
              <a:gd name="connsiteY382" fmla="*/ 162827 h 177800"/>
              <a:gd name="connsiteX383" fmla="*/ 505043 w 739244"/>
              <a:gd name="connsiteY383" fmla="*/ 168723 h 177800"/>
              <a:gd name="connsiteX384" fmla="*/ 504193 w 739244"/>
              <a:gd name="connsiteY384" fmla="*/ 168723 h 177800"/>
              <a:gd name="connsiteX385" fmla="*/ 504004 w 739244"/>
              <a:gd name="connsiteY385" fmla="*/ 167600 h 177800"/>
              <a:gd name="connsiteX386" fmla="*/ 500699 w 739244"/>
              <a:gd name="connsiteY386" fmla="*/ 166196 h 177800"/>
              <a:gd name="connsiteX387" fmla="*/ 497772 w 739244"/>
              <a:gd name="connsiteY387" fmla="*/ 166196 h 177800"/>
              <a:gd name="connsiteX388" fmla="*/ 497772 w 739244"/>
              <a:gd name="connsiteY388" fmla="*/ 175554 h 177800"/>
              <a:gd name="connsiteX389" fmla="*/ 501360 w 739244"/>
              <a:gd name="connsiteY389" fmla="*/ 176022 h 177800"/>
              <a:gd name="connsiteX390" fmla="*/ 507593 w 739244"/>
              <a:gd name="connsiteY390" fmla="*/ 171437 h 177800"/>
              <a:gd name="connsiteX391" fmla="*/ 508443 w 739244"/>
              <a:gd name="connsiteY391" fmla="*/ 171437 h 177800"/>
              <a:gd name="connsiteX392" fmla="*/ 507404 w 739244"/>
              <a:gd name="connsiteY392" fmla="*/ 176958 h 177800"/>
              <a:gd name="connsiteX393" fmla="*/ 492389 w 739244"/>
              <a:gd name="connsiteY393" fmla="*/ 176958 h 177800"/>
              <a:gd name="connsiteX394" fmla="*/ 492389 w 739244"/>
              <a:gd name="connsiteY394" fmla="*/ 176209 h 177800"/>
              <a:gd name="connsiteX395" fmla="*/ 531580 w 739244"/>
              <a:gd name="connsiteY395" fmla="*/ 158523 h 177800"/>
              <a:gd name="connsiteX396" fmla="*/ 539512 w 739244"/>
              <a:gd name="connsiteY396" fmla="*/ 168629 h 177800"/>
              <a:gd name="connsiteX397" fmla="*/ 528086 w 739244"/>
              <a:gd name="connsiteY397" fmla="*/ 177800 h 177800"/>
              <a:gd name="connsiteX398" fmla="*/ 520342 w 739244"/>
              <a:gd name="connsiteY398" fmla="*/ 175835 h 177800"/>
              <a:gd name="connsiteX399" fmla="*/ 518736 w 739244"/>
              <a:gd name="connsiteY399" fmla="*/ 167226 h 177800"/>
              <a:gd name="connsiteX400" fmla="*/ 520342 w 739244"/>
              <a:gd name="connsiteY400" fmla="*/ 166851 h 177800"/>
              <a:gd name="connsiteX401" fmla="*/ 529502 w 739244"/>
              <a:gd name="connsiteY401" fmla="*/ 176209 h 177800"/>
              <a:gd name="connsiteX402" fmla="*/ 535452 w 739244"/>
              <a:gd name="connsiteY402" fmla="*/ 170220 h 177800"/>
              <a:gd name="connsiteX403" fmla="*/ 528558 w 739244"/>
              <a:gd name="connsiteY403" fmla="*/ 162547 h 177800"/>
              <a:gd name="connsiteX404" fmla="*/ 525441 w 739244"/>
              <a:gd name="connsiteY404" fmla="*/ 160862 h 177800"/>
              <a:gd name="connsiteX405" fmla="*/ 520058 w 739244"/>
              <a:gd name="connsiteY405" fmla="*/ 152627 h 177800"/>
              <a:gd name="connsiteX406" fmla="*/ 530352 w 739244"/>
              <a:gd name="connsiteY406" fmla="*/ 144205 h 177800"/>
              <a:gd name="connsiteX407" fmla="*/ 537151 w 739244"/>
              <a:gd name="connsiteY407" fmla="*/ 145796 h 177800"/>
              <a:gd name="connsiteX408" fmla="*/ 537624 w 739244"/>
              <a:gd name="connsiteY408" fmla="*/ 152534 h 177800"/>
              <a:gd name="connsiteX409" fmla="*/ 536396 w 739244"/>
              <a:gd name="connsiteY409" fmla="*/ 152534 h 177800"/>
              <a:gd name="connsiteX410" fmla="*/ 529502 w 739244"/>
              <a:gd name="connsiteY410" fmla="*/ 145796 h 177800"/>
              <a:gd name="connsiteX411" fmla="*/ 524119 w 739244"/>
              <a:gd name="connsiteY411" fmla="*/ 151130 h 177800"/>
              <a:gd name="connsiteX412" fmla="*/ 528935 w 739244"/>
              <a:gd name="connsiteY412" fmla="*/ 157119 h 177800"/>
              <a:gd name="connsiteX413" fmla="*/ 531674 w 739244"/>
              <a:gd name="connsiteY413" fmla="*/ 158616 h 177800"/>
              <a:gd name="connsiteX414" fmla="*/ 541968 w 739244"/>
              <a:gd name="connsiteY414" fmla="*/ 176209 h 177800"/>
              <a:gd name="connsiteX415" fmla="*/ 543384 w 739244"/>
              <a:gd name="connsiteY415" fmla="*/ 176209 h 177800"/>
              <a:gd name="connsiteX416" fmla="*/ 544895 w 739244"/>
              <a:gd name="connsiteY416" fmla="*/ 170969 h 177800"/>
              <a:gd name="connsiteX417" fmla="*/ 544895 w 739244"/>
              <a:gd name="connsiteY417" fmla="*/ 157306 h 177800"/>
              <a:gd name="connsiteX418" fmla="*/ 543384 w 739244"/>
              <a:gd name="connsiteY418" fmla="*/ 152159 h 177800"/>
              <a:gd name="connsiteX419" fmla="*/ 541968 w 739244"/>
              <a:gd name="connsiteY419" fmla="*/ 152159 h 177800"/>
              <a:gd name="connsiteX420" fmla="*/ 541968 w 739244"/>
              <a:gd name="connsiteY420" fmla="*/ 151224 h 177800"/>
              <a:gd name="connsiteX421" fmla="*/ 559061 w 739244"/>
              <a:gd name="connsiteY421" fmla="*/ 151224 h 177800"/>
              <a:gd name="connsiteX422" fmla="*/ 559533 w 739244"/>
              <a:gd name="connsiteY422" fmla="*/ 155341 h 177800"/>
              <a:gd name="connsiteX423" fmla="*/ 559533 w 739244"/>
              <a:gd name="connsiteY423" fmla="*/ 156932 h 177800"/>
              <a:gd name="connsiteX424" fmla="*/ 558588 w 739244"/>
              <a:gd name="connsiteY424" fmla="*/ 157119 h 177800"/>
              <a:gd name="connsiteX425" fmla="*/ 552072 w 739244"/>
              <a:gd name="connsiteY425" fmla="*/ 152347 h 177800"/>
              <a:gd name="connsiteX426" fmla="*/ 548767 w 739244"/>
              <a:gd name="connsiteY426" fmla="*/ 152347 h 177800"/>
              <a:gd name="connsiteX427" fmla="*/ 548767 w 739244"/>
              <a:gd name="connsiteY427" fmla="*/ 163108 h 177800"/>
              <a:gd name="connsiteX428" fmla="*/ 552261 w 739244"/>
              <a:gd name="connsiteY428" fmla="*/ 163108 h 177800"/>
              <a:gd name="connsiteX429" fmla="*/ 556322 w 739244"/>
              <a:gd name="connsiteY429" fmla="*/ 161424 h 177800"/>
              <a:gd name="connsiteX430" fmla="*/ 556511 w 739244"/>
              <a:gd name="connsiteY430" fmla="*/ 160114 h 177800"/>
              <a:gd name="connsiteX431" fmla="*/ 557550 w 739244"/>
              <a:gd name="connsiteY431" fmla="*/ 160114 h 177800"/>
              <a:gd name="connsiteX432" fmla="*/ 557550 w 739244"/>
              <a:gd name="connsiteY432" fmla="*/ 167226 h 177800"/>
              <a:gd name="connsiteX433" fmla="*/ 556511 w 739244"/>
              <a:gd name="connsiteY433" fmla="*/ 167226 h 177800"/>
              <a:gd name="connsiteX434" fmla="*/ 556322 w 739244"/>
              <a:gd name="connsiteY434" fmla="*/ 165915 h 177800"/>
              <a:gd name="connsiteX435" fmla="*/ 552261 w 739244"/>
              <a:gd name="connsiteY435" fmla="*/ 164231 h 177800"/>
              <a:gd name="connsiteX436" fmla="*/ 548767 w 739244"/>
              <a:gd name="connsiteY436" fmla="*/ 164231 h 177800"/>
              <a:gd name="connsiteX437" fmla="*/ 548767 w 739244"/>
              <a:gd name="connsiteY437" fmla="*/ 175554 h 177800"/>
              <a:gd name="connsiteX438" fmla="*/ 553111 w 739244"/>
              <a:gd name="connsiteY438" fmla="*/ 176022 h 177800"/>
              <a:gd name="connsiteX439" fmla="*/ 560572 w 739244"/>
              <a:gd name="connsiteY439" fmla="*/ 170407 h 177800"/>
              <a:gd name="connsiteX440" fmla="*/ 561610 w 739244"/>
              <a:gd name="connsiteY440" fmla="*/ 170594 h 177800"/>
              <a:gd name="connsiteX441" fmla="*/ 560288 w 739244"/>
              <a:gd name="connsiteY441" fmla="*/ 177145 h 177800"/>
              <a:gd name="connsiteX442" fmla="*/ 542157 w 739244"/>
              <a:gd name="connsiteY442" fmla="*/ 177145 h 177800"/>
              <a:gd name="connsiteX443" fmla="*/ 542157 w 739244"/>
              <a:gd name="connsiteY443" fmla="*/ 176303 h 177800"/>
              <a:gd name="connsiteX444" fmla="*/ 588336 w 739244"/>
              <a:gd name="connsiteY444" fmla="*/ 175741 h 177800"/>
              <a:gd name="connsiteX445" fmla="*/ 578420 w 739244"/>
              <a:gd name="connsiteY445" fmla="*/ 177706 h 177800"/>
              <a:gd name="connsiteX446" fmla="*/ 563310 w 739244"/>
              <a:gd name="connsiteY446" fmla="*/ 164231 h 177800"/>
              <a:gd name="connsiteX447" fmla="*/ 578042 w 739244"/>
              <a:gd name="connsiteY447" fmla="*/ 150569 h 177800"/>
              <a:gd name="connsiteX448" fmla="*/ 586164 w 739244"/>
              <a:gd name="connsiteY448" fmla="*/ 152159 h 177800"/>
              <a:gd name="connsiteX449" fmla="*/ 586825 w 739244"/>
              <a:gd name="connsiteY449" fmla="*/ 157961 h 177800"/>
              <a:gd name="connsiteX450" fmla="*/ 585786 w 739244"/>
              <a:gd name="connsiteY450" fmla="*/ 158242 h 177800"/>
              <a:gd name="connsiteX451" fmla="*/ 578137 w 739244"/>
              <a:gd name="connsiteY451" fmla="*/ 151879 h 177800"/>
              <a:gd name="connsiteX452" fmla="*/ 567560 w 739244"/>
              <a:gd name="connsiteY452" fmla="*/ 163482 h 177800"/>
              <a:gd name="connsiteX453" fmla="*/ 578798 w 739244"/>
              <a:gd name="connsiteY453" fmla="*/ 176396 h 177800"/>
              <a:gd name="connsiteX454" fmla="*/ 583425 w 739244"/>
              <a:gd name="connsiteY454" fmla="*/ 175928 h 177800"/>
              <a:gd name="connsiteX455" fmla="*/ 583425 w 739244"/>
              <a:gd name="connsiteY455" fmla="*/ 174525 h 177800"/>
              <a:gd name="connsiteX456" fmla="*/ 580686 w 739244"/>
              <a:gd name="connsiteY456" fmla="*/ 169378 h 177800"/>
              <a:gd name="connsiteX457" fmla="*/ 579270 w 739244"/>
              <a:gd name="connsiteY457" fmla="*/ 169378 h 177800"/>
              <a:gd name="connsiteX458" fmla="*/ 579270 w 739244"/>
              <a:gd name="connsiteY458" fmla="*/ 168442 h 177800"/>
              <a:gd name="connsiteX459" fmla="*/ 589374 w 739244"/>
              <a:gd name="connsiteY459" fmla="*/ 168442 h 177800"/>
              <a:gd name="connsiteX460" fmla="*/ 589374 w 739244"/>
              <a:gd name="connsiteY460" fmla="*/ 169284 h 177800"/>
              <a:gd name="connsiteX461" fmla="*/ 587958 w 739244"/>
              <a:gd name="connsiteY461" fmla="*/ 169284 h 177800"/>
              <a:gd name="connsiteX462" fmla="*/ 587202 w 739244"/>
              <a:gd name="connsiteY462" fmla="*/ 173589 h 177800"/>
              <a:gd name="connsiteX463" fmla="*/ 587863 w 739244"/>
              <a:gd name="connsiteY463" fmla="*/ 174993 h 177800"/>
              <a:gd name="connsiteX464" fmla="*/ 588241 w 739244"/>
              <a:gd name="connsiteY464" fmla="*/ 174993 h 177800"/>
              <a:gd name="connsiteX465" fmla="*/ 588525 w 739244"/>
              <a:gd name="connsiteY465" fmla="*/ 175835 h 177800"/>
              <a:gd name="connsiteX466" fmla="*/ 612700 w 739244"/>
              <a:gd name="connsiteY466" fmla="*/ 176303 h 177800"/>
              <a:gd name="connsiteX467" fmla="*/ 611189 w 739244"/>
              <a:gd name="connsiteY467" fmla="*/ 175180 h 177800"/>
              <a:gd name="connsiteX468" fmla="*/ 602123 w 739244"/>
              <a:gd name="connsiteY468" fmla="*/ 177613 h 177800"/>
              <a:gd name="connsiteX469" fmla="*/ 593246 w 739244"/>
              <a:gd name="connsiteY469" fmla="*/ 167600 h 177800"/>
              <a:gd name="connsiteX470" fmla="*/ 593246 w 739244"/>
              <a:gd name="connsiteY470" fmla="*/ 157213 h 177800"/>
              <a:gd name="connsiteX471" fmla="*/ 591735 w 739244"/>
              <a:gd name="connsiteY471" fmla="*/ 152066 h 177800"/>
              <a:gd name="connsiteX472" fmla="*/ 590319 w 739244"/>
              <a:gd name="connsiteY472" fmla="*/ 152066 h 177800"/>
              <a:gd name="connsiteX473" fmla="*/ 590319 w 739244"/>
              <a:gd name="connsiteY473" fmla="*/ 151130 h 177800"/>
              <a:gd name="connsiteX474" fmla="*/ 599951 w 739244"/>
              <a:gd name="connsiteY474" fmla="*/ 151130 h 177800"/>
              <a:gd name="connsiteX475" fmla="*/ 599951 w 739244"/>
              <a:gd name="connsiteY475" fmla="*/ 151972 h 177800"/>
              <a:gd name="connsiteX476" fmla="*/ 598535 w 739244"/>
              <a:gd name="connsiteY476" fmla="*/ 151972 h 177800"/>
              <a:gd name="connsiteX477" fmla="*/ 597024 w 739244"/>
              <a:gd name="connsiteY477" fmla="*/ 157213 h 177800"/>
              <a:gd name="connsiteX478" fmla="*/ 597024 w 739244"/>
              <a:gd name="connsiteY478" fmla="*/ 166945 h 177800"/>
              <a:gd name="connsiteX479" fmla="*/ 604106 w 739244"/>
              <a:gd name="connsiteY479" fmla="*/ 176303 h 177800"/>
              <a:gd name="connsiteX480" fmla="*/ 611284 w 739244"/>
              <a:gd name="connsiteY480" fmla="*/ 173121 h 177800"/>
              <a:gd name="connsiteX481" fmla="*/ 611284 w 739244"/>
              <a:gd name="connsiteY481" fmla="*/ 157213 h 177800"/>
              <a:gd name="connsiteX482" fmla="*/ 609773 w 739244"/>
              <a:gd name="connsiteY482" fmla="*/ 152066 h 177800"/>
              <a:gd name="connsiteX483" fmla="*/ 608356 w 739244"/>
              <a:gd name="connsiteY483" fmla="*/ 152066 h 177800"/>
              <a:gd name="connsiteX484" fmla="*/ 608356 w 739244"/>
              <a:gd name="connsiteY484" fmla="*/ 151130 h 177800"/>
              <a:gd name="connsiteX485" fmla="*/ 617989 w 739244"/>
              <a:gd name="connsiteY485" fmla="*/ 151130 h 177800"/>
              <a:gd name="connsiteX486" fmla="*/ 617989 w 739244"/>
              <a:gd name="connsiteY486" fmla="*/ 151972 h 177800"/>
              <a:gd name="connsiteX487" fmla="*/ 616572 w 739244"/>
              <a:gd name="connsiteY487" fmla="*/ 151972 h 177800"/>
              <a:gd name="connsiteX488" fmla="*/ 615061 w 739244"/>
              <a:gd name="connsiteY488" fmla="*/ 157213 h 177800"/>
              <a:gd name="connsiteX489" fmla="*/ 615061 w 739244"/>
              <a:gd name="connsiteY489" fmla="*/ 176958 h 177800"/>
              <a:gd name="connsiteX490" fmla="*/ 613833 w 739244"/>
              <a:gd name="connsiteY490" fmla="*/ 177332 h 177800"/>
              <a:gd name="connsiteX491" fmla="*/ 612795 w 739244"/>
              <a:gd name="connsiteY491" fmla="*/ 176209 h 177800"/>
              <a:gd name="connsiteX492" fmla="*/ 619877 w 739244"/>
              <a:gd name="connsiteY492" fmla="*/ 176303 h 177800"/>
              <a:gd name="connsiteX493" fmla="*/ 621294 w 739244"/>
              <a:gd name="connsiteY493" fmla="*/ 176303 h 177800"/>
              <a:gd name="connsiteX494" fmla="*/ 622805 w 739244"/>
              <a:gd name="connsiteY494" fmla="*/ 171062 h 177800"/>
              <a:gd name="connsiteX495" fmla="*/ 622805 w 739244"/>
              <a:gd name="connsiteY495" fmla="*/ 157400 h 177800"/>
              <a:gd name="connsiteX496" fmla="*/ 621294 w 739244"/>
              <a:gd name="connsiteY496" fmla="*/ 152253 h 177800"/>
              <a:gd name="connsiteX497" fmla="*/ 619877 w 739244"/>
              <a:gd name="connsiteY497" fmla="*/ 152253 h 177800"/>
              <a:gd name="connsiteX498" fmla="*/ 619877 w 739244"/>
              <a:gd name="connsiteY498" fmla="*/ 151317 h 177800"/>
              <a:gd name="connsiteX499" fmla="*/ 630265 w 739244"/>
              <a:gd name="connsiteY499" fmla="*/ 151317 h 177800"/>
              <a:gd name="connsiteX500" fmla="*/ 639331 w 739244"/>
              <a:gd name="connsiteY500" fmla="*/ 157868 h 177800"/>
              <a:gd name="connsiteX501" fmla="*/ 633854 w 739244"/>
              <a:gd name="connsiteY501" fmla="*/ 164699 h 177800"/>
              <a:gd name="connsiteX502" fmla="*/ 636781 w 739244"/>
              <a:gd name="connsiteY502" fmla="*/ 170220 h 177800"/>
              <a:gd name="connsiteX503" fmla="*/ 641220 w 739244"/>
              <a:gd name="connsiteY503" fmla="*/ 176022 h 177800"/>
              <a:gd name="connsiteX504" fmla="*/ 643203 w 739244"/>
              <a:gd name="connsiteY504" fmla="*/ 176396 h 177800"/>
              <a:gd name="connsiteX505" fmla="*/ 643203 w 739244"/>
              <a:gd name="connsiteY505" fmla="*/ 177239 h 177800"/>
              <a:gd name="connsiteX506" fmla="*/ 640181 w 739244"/>
              <a:gd name="connsiteY506" fmla="*/ 177239 h 177800"/>
              <a:gd name="connsiteX507" fmla="*/ 634515 w 739244"/>
              <a:gd name="connsiteY507" fmla="*/ 173308 h 177800"/>
              <a:gd name="connsiteX508" fmla="*/ 632909 w 739244"/>
              <a:gd name="connsiteY508" fmla="*/ 170314 h 177800"/>
              <a:gd name="connsiteX509" fmla="*/ 630454 w 739244"/>
              <a:gd name="connsiteY509" fmla="*/ 166477 h 177800"/>
              <a:gd name="connsiteX510" fmla="*/ 627999 w 739244"/>
              <a:gd name="connsiteY510" fmla="*/ 166009 h 177800"/>
              <a:gd name="connsiteX511" fmla="*/ 626488 w 739244"/>
              <a:gd name="connsiteY511" fmla="*/ 166009 h 177800"/>
              <a:gd name="connsiteX512" fmla="*/ 626488 w 739244"/>
              <a:gd name="connsiteY512" fmla="*/ 171156 h 177800"/>
              <a:gd name="connsiteX513" fmla="*/ 627999 w 739244"/>
              <a:gd name="connsiteY513" fmla="*/ 176303 h 177800"/>
              <a:gd name="connsiteX514" fmla="*/ 629415 w 739244"/>
              <a:gd name="connsiteY514" fmla="*/ 176303 h 177800"/>
              <a:gd name="connsiteX515" fmla="*/ 629415 w 739244"/>
              <a:gd name="connsiteY515" fmla="*/ 177332 h 177800"/>
              <a:gd name="connsiteX516" fmla="*/ 619783 w 739244"/>
              <a:gd name="connsiteY516" fmla="*/ 177332 h 177800"/>
              <a:gd name="connsiteX517" fmla="*/ 619783 w 739244"/>
              <a:gd name="connsiteY517" fmla="*/ 176490 h 177800"/>
              <a:gd name="connsiteX518" fmla="*/ 626582 w 739244"/>
              <a:gd name="connsiteY518" fmla="*/ 164793 h 177800"/>
              <a:gd name="connsiteX519" fmla="*/ 628849 w 739244"/>
              <a:gd name="connsiteY519" fmla="*/ 164793 h 177800"/>
              <a:gd name="connsiteX520" fmla="*/ 635176 w 739244"/>
              <a:gd name="connsiteY520" fmla="*/ 158616 h 177800"/>
              <a:gd name="connsiteX521" fmla="*/ 629038 w 739244"/>
              <a:gd name="connsiteY521" fmla="*/ 152627 h 177800"/>
              <a:gd name="connsiteX522" fmla="*/ 626582 w 739244"/>
              <a:gd name="connsiteY522" fmla="*/ 152908 h 177800"/>
              <a:gd name="connsiteX523" fmla="*/ 626582 w 739244"/>
              <a:gd name="connsiteY523" fmla="*/ 164793 h 177800"/>
              <a:gd name="connsiteX524" fmla="*/ 642636 w 739244"/>
              <a:gd name="connsiteY524" fmla="*/ 164418 h 177800"/>
              <a:gd name="connsiteX525" fmla="*/ 656896 w 739244"/>
              <a:gd name="connsiteY525" fmla="*/ 150662 h 177800"/>
              <a:gd name="connsiteX526" fmla="*/ 670306 w 739244"/>
              <a:gd name="connsiteY526" fmla="*/ 163950 h 177800"/>
              <a:gd name="connsiteX527" fmla="*/ 656141 w 739244"/>
              <a:gd name="connsiteY527" fmla="*/ 177706 h 177800"/>
              <a:gd name="connsiteX528" fmla="*/ 642636 w 739244"/>
              <a:gd name="connsiteY528" fmla="*/ 164325 h 177800"/>
              <a:gd name="connsiteX529" fmla="*/ 656896 w 739244"/>
              <a:gd name="connsiteY529" fmla="*/ 176490 h 177800"/>
              <a:gd name="connsiteX530" fmla="*/ 666151 w 739244"/>
              <a:gd name="connsiteY530" fmla="*/ 164980 h 177800"/>
              <a:gd name="connsiteX531" fmla="*/ 656235 w 739244"/>
              <a:gd name="connsiteY531" fmla="*/ 151972 h 177800"/>
              <a:gd name="connsiteX532" fmla="*/ 646791 w 739244"/>
              <a:gd name="connsiteY532" fmla="*/ 163670 h 177800"/>
              <a:gd name="connsiteX533" fmla="*/ 656896 w 739244"/>
              <a:gd name="connsiteY533" fmla="*/ 176490 h 177800"/>
              <a:gd name="connsiteX534" fmla="*/ 683244 w 739244"/>
              <a:gd name="connsiteY534" fmla="*/ 162359 h 177800"/>
              <a:gd name="connsiteX535" fmla="*/ 689665 w 739244"/>
              <a:gd name="connsiteY535" fmla="*/ 170501 h 177800"/>
              <a:gd name="connsiteX536" fmla="*/ 680505 w 739244"/>
              <a:gd name="connsiteY536" fmla="*/ 177800 h 177800"/>
              <a:gd name="connsiteX537" fmla="*/ 674272 w 739244"/>
              <a:gd name="connsiteY537" fmla="*/ 176209 h 177800"/>
              <a:gd name="connsiteX538" fmla="*/ 673045 w 739244"/>
              <a:gd name="connsiteY538" fmla="*/ 169284 h 177800"/>
              <a:gd name="connsiteX539" fmla="*/ 674272 w 739244"/>
              <a:gd name="connsiteY539" fmla="*/ 169004 h 177800"/>
              <a:gd name="connsiteX540" fmla="*/ 681638 w 739244"/>
              <a:gd name="connsiteY540" fmla="*/ 176490 h 177800"/>
              <a:gd name="connsiteX541" fmla="*/ 686360 w 739244"/>
              <a:gd name="connsiteY541" fmla="*/ 171624 h 177800"/>
              <a:gd name="connsiteX542" fmla="*/ 680883 w 739244"/>
              <a:gd name="connsiteY542" fmla="*/ 165448 h 177800"/>
              <a:gd name="connsiteX543" fmla="*/ 678333 w 739244"/>
              <a:gd name="connsiteY543" fmla="*/ 164044 h 177800"/>
              <a:gd name="connsiteX544" fmla="*/ 673989 w 739244"/>
              <a:gd name="connsiteY544" fmla="*/ 157493 h 177800"/>
              <a:gd name="connsiteX545" fmla="*/ 682205 w 739244"/>
              <a:gd name="connsiteY545" fmla="*/ 150662 h 177800"/>
              <a:gd name="connsiteX546" fmla="*/ 687682 w 739244"/>
              <a:gd name="connsiteY546" fmla="*/ 151879 h 177800"/>
              <a:gd name="connsiteX547" fmla="*/ 688060 w 739244"/>
              <a:gd name="connsiteY547" fmla="*/ 157306 h 177800"/>
              <a:gd name="connsiteX548" fmla="*/ 687021 w 739244"/>
              <a:gd name="connsiteY548" fmla="*/ 157306 h 177800"/>
              <a:gd name="connsiteX549" fmla="*/ 681544 w 739244"/>
              <a:gd name="connsiteY549" fmla="*/ 151879 h 177800"/>
              <a:gd name="connsiteX550" fmla="*/ 677200 w 739244"/>
              <a:gd name="connsiteY550" fmla="*/ 156183 h 177800"/>
              <a:gd name="connsiteX551" fmla="*/ 681072 w 739244"/>
              <a:gd name="connsiteY551" fmla="*/ 161049 h 177800"/>
              <a:gd name="connsiteX552" fmla="*/ 683244 w 739244"/>
              <a:gd name="connsiteY552" fmla="*/ 162266 h 177800"/>
              <a:gd name="connsiteX553" fmla="*/ 89336 w 739244"/>
              <a:gd name="connsiteY553" fmla="*/ 0 h 177800"/>
              <a:gd name="connsiteX554" fmla="*/ 0 w 739244"/>
              <a:gd name="connsiteY554" fmla="*/ 88526 h 177800"/>
              <a:gd name="connsiteX555" fmla="*/ 89336 w 739244"/>
              <a:gd name="connsiteY555" fmla="*/ 177051 h 177800"/>
              <a:gd name="connsiteX556" fmla="*/ 178673 w 739244"/>
              <a:gd name="connsiteY556" fmla="*/ 88526 h 177800"/>
              <a:gd name="connsiteX557" fmla="*/ 89336 w 739244"/>
              <a:gd name="connsiteY557" fmla="*/ 0 h 177800"/>
              <a:gd name="connsiteX558" fmla="*/ 88109 w 739244"/>
              <a:gd name="connsiteY558" fmla="*/ 36777 h 177800"/>
              <a:gd name="connsiteX559" fmla="*/ 96513 w 739244"/>
              <a:gd name="connsiteY559" fmla="*/ 43982 h 177800"/>
              <a:gd name="connsiteX560" fmla="*/ 99630 w 739244"/>
              <a:gd name="connsiteY560" fmla="*/ 44450 h 177800"/>
              <a:gd name="connsiteX561" fmla="*/ 120311 w 739244"/>
              <a:gd name="connsiteY561" fmla="*/ 37899 h 177800"/>
              <a:gd name="connsiteX562" fmla="*/ 126166 w 739244"/>
              <a:gd name="connsiteY562" fmla="*/ 39584 h 177800"/>
              <a:gd name="connsiteX563" fmla="*/ 134666 w 739244"/>
              <a:gd name="connsiteY563" fmla="*/ 47257 h 177800"/>
              <a:gd name="connsiteX564" fmla="*/ 123805 w 739244"/>
              <a:gd name="connsiteY564" fmla="*/ 49035 h 177800"/>
              <a:gd name="connsiteX565" fmla="*/ 123050 w 739244"/>
              <a:gd name="connsiteY565" fmla="*/ 49223 h 177800"/>
              <a:gd name="connsiteX566" fmla="*/ 122956 w 739244"/>
              <a:gd name="connsiteY566" fmla="*/ 49223 h 177800"/>
              <a:gd name="connsiteX567" fmla="*/ 118517 w 739244"/>
              <a:gd name="connsiteY567" fmla="*/ 53153 h 177800"/>
              <a:gd name="connsiteX568" fmla="*/ 118328 w 739244"/>
              <a:gd name="connsiteY568" fmla="*/ 54650 h 177800"/>
              <a:gd name="connsiteX569" fmla="*/ 119650 w 739244"/>
              <a:gd name="connsiteY569" fmla="*/ 58300 h 177800"/>
              <a:gd name="connsiteX570" fmla="*/ 123050 w 739244"/>
              <a:gd name="connsiteY570" fmla="*/ 64663 h 177800"/>
              <a:gd name="connsiteX571" fmla="*/ 105957 w 739244"/>
              <a:gd name="connsiteY571" fmla="*/ 70839 h 177800"/>
              <a:gd name="connsiteX572" fmla="*/ 102180 w 739244"/>
              <a:gd name="connsiteY572" fmla="*/ 75518 h 177800"/>
              <a:gd name="connsiteX573" fmla="*/ 102085 w 739244"/>
              <a:gd name="connsiteY573" fmla="*/ 76735 h 177800"/>
              <a:gd name="connsiteX574" fmla="*/ 104068 w 739244"/>
              <a:gd name="connsiteY574" fmla="*/ 81414 h 177800"/>
              <a:gd name="connsiteX575" fmla="*/ 114456 w 739244"/>
              <a:gd name="connsiteY575" fmla="*/ 111453 h 177800"/>
              <a:gd name="connsiteX576" fmla="*/ 113606 w 739244"/>
              <a:gd name="connsiteY576" fmla="*/ 120062 h 177800"/>
              <a:gd name="connsiteX577" fmla="*/ 86314 w 739244"/>
              <a:gd name="connsiteY577" fmla="*/ 150662 h 177800"/>
              <a:gd name="connsiteX578" fmla="*/ 62044 w 739244"/>
              <a:gd name="connsiteY578" fmla="*/ 154686 h 177800"/>
              <a:gd name="connsiteX579" fmla="*/ 63461 w 739244"/>
              <a:gd name="connsiteY579" fmla="*/ 154592 h 177800"/>
              <a:gd name="connsiteX580" fmla="*/ 97175 w 739244"/>
              <a:gd name="connsiteY580" fmla="*/ 134286 h 177800"/>
              <a:gd name="connsiteX581" fmla="*/ 84142 w 739244"/>
              <a:gd name="connsiteY581" fmla="*/ 81133 h 177800"/>
              <a:gd name="connsiteX582" fmla="*/ 69788 w 739244"/>
              <a:gd name="connsiteY582" fmla="*/ 71869 h 177800"/>
              <a:gd name="connsiteX583" fmla="*/ 69410 w 739244"/>
              <a:gd name="connsiteY583" fmla="*/ 68219 h 177800"/>
              <a:gd name="connsiteX584" fmla="*/ 83198 w 739244"/>
              <a:gd name="connsiteY584" fmla="*/ 53527 h 177800"/>
              <a:gd name="connsiteX585" fmla="*/ 83387 w 739244"/>
              <a:gd name="connsiteY585" fmla="*/ 50813 h 177800"/>
              <a:gd name="connsiteX586" fmla="*/ 76115 w 739244"/>
              <a:gd name="connsiteY586" fmla="*/ 45667 h 177800"/>
              <a:gd name="connsiteX587" fmla="*/ 75077 w 739244"/>
              <a:gd name="connsiteY587" fmla="*/ 42766 h 177800"/>
              <a:gd name="connsiteX588" fmla="*/ 84992 w 739244"/>
              <a:gd name="connsiteY588" fmla="*/ 36777 h 177800"/>
              <a:gd name="connsiteX589" fmla="*/ 88298 w 739244"/>
              <a:gd name="connsiteY589" fmla="*/ 37057 h 177800"/>
              <a:gd name="connsiteX590" fmla="*/ 29936 w 739244"/>
              <a:gd name="connsiteY590" fmla="*/ 52498 h 177800"/>
              <a:gd name="connsiteX591" fmla="*/ 36641 w 739244"/>
              <a:gd name="connsiteY591" fmla="*/ 41455 h 177800"/>
              <a:gd name="connsiteX592" fmla="*/ 39191 w 739244"/>
              <a:gd name="connsiteY592" fmla="*/ 40613 h 177800"/>
              <a:gd name="connsiteX593" fmla="*/ 51940 w 739244"/>
              <a:gd name="connsiteY593" fmla="*/ 44450 h 177800"/>
              <a:gd name="connsiteX594" fmla="*/ 54584 w 739244"/>
              <a:gd name="connsiteY594" fmla="*/ 43701 h 177800"/>
              <a:gd name="connsiteX595" fmla="*/ 74415 w 739244"/>
              <a:gd name="connsiteY595" fmla="*/ 30507 h 177800"/>
              <a:gd name="connsiteX596" fmla="*/ 78760 w 739244"/>
              <a:gd name="connsiteY596" fmla="*/ 30694 h 177800"/>
              <a:gd name="connsiteX597" fmla="*/ 83198 w 739244"/>
              <a:gd name="connsiteY597" fmla="*/ 32753 h 177800"/>
              <a:gd name="connsiteX598" fmla="*/ 73282 w 739244"/>
              <a:gd name="connsiteY598" fmla="*/ 39022 h 177800"/>
              <a:gd name="connsiteX599" fmla="*/ 71110 w 739244"/>
              <a:gd name="connsiteY599" fmla="*/ 43514 h 177800"/>
              <a:gd name="connsiteX600" fmla="*/ 71110 w 739244"/>
              <a:gd name="connsiteY600" fmla="*/ 44263 h 177800"/>
              <a:gd name="connsiteX601" fmla="*/ 74982 w 739244"/>
              <a:gd name="connsiteY601" fmla="*/ 49129 h 177800"/>
              <a:gd name="connsiteX602" fmla="*/ 74982 w 739244"/>
              <a:gd name="connsiteY602" fmla="*/ 49129 h 177800"/>
              <a:gd name="connsiteX603" fmla="*/ 75265 w 739244"/>
              <a:gd name="connsiteY603" fmla="*/ 49316 h 177800"/>
              <a:gd name="connsiteX604" fmla="*/ 74982 w 739244"/>
              <a:gd name="connsiteY604" fmla="*/ 49129 h 177800"/>
              <a:gd name="connsiteX605" fmla="*/ 78948 w 739244"/>
              <a:gd name="connsiteY605" fmla="*/ 51749 h 177800"/>
              <a:gd name="connsiteX606" fmla="*/ 66955 w 739244"/>
              <a:gd name="connsiteY606" fmla="*/ 65131 h 177800"/>
              <a:gd name="connsiteX607" fmla="*/ 65255 w 739244"/>
              <a:gd name="connsiteY607" fmla="*/ 70746 h 177800"/>
              <a:gd name="connsiteX608" fmla="*/ 68655 w 739244"/>
              <a:gd name="connsiteY608" fmla="*/ 75331 h 177800"/>
              <a:gd name="connsiteX609" fmla="*/ 71110 w 739244"/>
              <a:gd name="connsiteY609" fmla="*/ 76735 h 177800"/>
              <a:gd name="connsiteX610" fmla="*/ 82443 w 739244"/>
              <a:gd name="connsiteY610" fmla="*/ 84127 h 177800"/>
              <a:gd name="connsiteX611" fmla="*/ 94341 w 739244"/>
              <a:gd name="connsiteY611" fmla="*/ 131572 h 177800"/>
              <a:gd name="connsiteX612" fmla="*/ 64028 w 739244"/>
              <a:gd name="connsiteY612" fmla="*/ 150569 h 177800"/>
              <a:gd name="connsiteX613" fmla="*/ 49012 w 739244"/>
              <a:gd name="connsiteY613" fmla="*/ 149539 h 177800"/>
              <a:gd name="connsiteX614" fmla="*/ 54962 w 739244"/>
              <a:gd name="connsiteY614" fmla="*/ 149820 h 177800"/>
              <a:gd name="connsiteX615" fmla="*/ 83292 w 739244"/>
              <a:gd name="connsiteY615" fmla="*/ 136625 h 177800"/>
              <a:gd name="connsiteX616" fmla="*/ 57889 w 739244"/>
              <a:gd name="connsiteY616" fmla="*/ 81788 h 177800"/>
              <a:gd name="connsiteX617" fmla="*/ 37208 w 739244"/>
              <a:gd name="connsiteY617" fmla="*/ 77390 h 177800"/>
              <a:gd name="connsiteX618" fmla="*/ 34847 w 739244"/>
              <a:gd name="connsiteY618" fmla="*/ 74582 h 177800"/>
              <a:gd name="connsiteX619" fmla="*/ 43818 w 739244"/>
              <a:gd name="connsiteY619" fmla="*/ 58487 h 177800"/>
              <a:gd name="connsiteX620" fmla="*/ 42968 w 739244"/>
              <a:gd name="connsiteY620" fmla="*/ 57083 h 177800"/>
              <a:gd name="connsiteX621" fmla="*/ 31069 w 739244"/>
              <a:gd name="connsiteY621" fmla="*/ 54369 h 177800"/>
              <a:gd name="connsiteX622" fmla="*/ 29653 w 739244"/>
              <a:gd name="connsiteY622" fmla="*/ 52217 h 177800"/>
              <a:gd name="connsiteX623" fmla="*/ 101613 w 739244"/>
              <a:gd name="connsiteY623" fmla="*/ 168161 h 177800"/>
              <a:gd name="connsiteX624" fmla="*/ 23798 w 739244"/>
              <a:gd name="connsiteY624" fmla="*/ 137655 h 177800"/>
              <a:gd name="connsiteX625" fmla="*/ 86314 w 739244"/>
              <a:gd name="connsiteY625" fmla="*/ 153469 h 177800"/>
              <a:gd name="connsiteX626" fmla="*/ 105485 w 739244"/>
              <a:gd name="connsiteY626" fmla="*/ 77109 h 177800"/>
              <a:gd name="connsiteX627" fmla="*/ 106052 w 739244"/>
              <a:gd name="connsiteY627" fmla="*/ 73834 h 177800"/>
              <a:gd name="connsiteX628" fmla="*/ 126072 w 739244"/>
              <a:gd name="connsiteY628" fmla="*/ 66815 h 177800"/>
              <a:gd name="connsiteX629" fmla="*/ 126639 w 739244"/>
              <a:gd name="connsiteY629" fmla="*/ 65131 h 177800"/>
              <a:gd name="connsiteX630" fmla="*/ 121633 w 739244"/>
              <a:gd name="connsiteY630" fmla="*/ 54744 h 177800"/>
              <a:gd name="connsiteX631" fmla="*/ 122294 w 739244"/>
              <a:gd name="connsiteY631" fmla="*/ 52498 h 177800"/>
              <a:gd name="connsiteX632" fmla="*/ 134477 w 739244"/>
              <a:gd name="connsiteY632" fmla="*/ 50533 h 177800"/>
              <a:gd name="connsiteX633" fmla="*/ 136932 w 739244"/>
              <a:gd name="connsiteY633" fmla="*/ 51562 h 177800"/>
              <a:gd name="connsiteX634" fmla="*/ 141748 w 739244"/>
              <a:gd name="connsiteY634" fmla="*/ 63072 h 177800"/>
              <a:gd name="connsiteX635" fmla="*/ 143354 w 739244"/>
              <a:gd name="connsiteY635" fmla="*/ 64476 h 177800"/>
              <a:gd name="connsiteX636" fmla="*/ 165357 w 739244"/>
              <a:gd name="connsiteY636" fmla="*/ 65973 h 177800"/>
              <a:gd name="connsiteX637" fmla="*/ 167246 w 739244"/>
              <a:gd name="connsiteY637" fmla="*/ 67470 h 177800"/>
              <a:gd name="connsiteX638" fmla="*/ 161863 w 739244"/>
              <a:gd name="connsiteY638" fmla="*/ 123056 h 177800"/>
              <a:gd name="connsiteX639" fmla="*/ 101707 w 739244"/>
              <a:gd name="connsiteY639" fmla="*/ 168255 h 17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</a:cxnLst>
            <a:rect l="l" t="t" r="r" b="b"/>
            <a:pathLst>
              <a:path w="739244" h="177800">
                <a:moveTo>
                  <a:pt x="205398" y="130636"/>
                </a:moveTo>
                <a:lnTo>
                  <a:pt x="211253" y="130168"/>
                </a:lnTo>
                <a:cubicBezTo>
                  <a:pt x="217580" y="129513"/>
                  <a:pt x="217580" y="128671"/>
                  <a:pt x="217580" y="109019"/>
                </a:cubicBezTo>
                <a:lnTo>
                  <a:pt x="217580" y="52685"/>
                </a:lnTo>
                <a:cubicBezTo>
                  <a:pt x="217580" y="32940"/>
                  <a:pt x="217580" y="32191"/>
                  <a:pt x="211253" y="31536"/>
                </a:cubicBezTo>
                <a:lnTo>
                  <a:pt x="205398" y="31068"/>
                </a:lnTo>
                <a:lnTo>
                  <a:pt x="205398" y="27512"/>
                </a:lnTo>
                <a:lnTo>
                  <a:pt x="247989" y="27512"/>
                </a:lnTo>
                <a:cubicBezTo>
                  <a:pt x="263476" y="27512"/>
                  <a:pt x="287652" y="29945"/>
                  <a:pt x="287652" y="56615"/>
                </a:cubicBezTo>
                <a:cubicBezTo>
                  <a:pt x="287652" y="78606"/>
                  <a:pt x="262815" y="88806"/>
                  <a:pt x="247516" y="88806"/>
                </a:cubicBezTo>
                <a:lnTo>
                  <a:pt x="244778" y="88806"/>
                </a:lnTo>
                <a:lnTo>
                  <a:pt x="244778" y="85250"/>
                </a:lnTo>
                <a:cubicBezTo>
                  <a:pt x="251766" y="85250"/>
                  <a:pt x="270559" y="81975"/>
                  <a:pt x="270559" y="57645"/>
                </a:cubicBezTo>
                <a:cubicBezTo>
                  <a:pt x="270559" y="38742"/>
                  <a:pt x="257621" y="32940"/>
                  <a:pt x="242984" y="32940"/>
                </a:cubicBezTo>
                <a:cubicBezTo>
                  <a:pt x="239584" y="32940"/>
                  <a:pt x="236090" y="33595"/>
                  <a:pt x="232879" y="34250"/>
                </a:cubicBezTo>
                <a:lnTo>
                  <a:pt x="232879" y="109113"/>
                </a:lnTo>
                <a:cubicBezTo>
                  <a:pt x="232879" y="128858"/>
                  <a:pt x="232879" y="129607"/>
                  <a:pt x="241850" y="130262"/>
                </a:cubicBezTo>
                <a:lnTo>
                  <a:pt x="247705" y="130730"/>
                </a:lnTo>
                <a:lnTo>
                  <a:pt x="247705" y="134286"/>
                </a:lnTo>
                <a:lnTo>
                  <a:pt x="205398" y="134286"/>
                </a:lnTo>
                <a:lnTo>
                  <a:pt x="205398" y="130730"/>
                </a:lnTo>
                <a:close/>
                <a:moveTo>
                  <a:pt x="286235" y="91895"/>
                </a:moveTo>
                <a:cubicBezTo>
                  <a:pt x="286235" y="63821"/>
                  <a:pt x="308144" y="46415"/>
                  <a:pt x="333453" y="46415"/>
                </a:cubicBezTo>
                <a:cubicBezTo>
                  <a:pt x="358762" y="46415"/>
                  <a:pt x="377932" y="61669"/>
                  <a:pt x="377932" y="90491"/>
                </a:cubicBezTo>
                <a:cubicBezTo>
                  <a:pt x="377932" y="119313"/>
                  <a:pt x="356968" y="136157"/>
                  <a:pt x="330998" y="136157"/>
                </a:cubicBezTo>
                <a:cubicBezTo>
                  <a:pt x="305028" y="136157"/>
                  <a:pt x="286235" y="120062"/>
                  <a:pt x="286235" y="91988"/>
                </a:cubicBezTo>
                <a:close/>
                <a:moveTo>
                  <a:pt x="333453" y="131853"/>
                </a:moveTo>
                <a:cubicBezTo>
                  <a:pt x="355740" y="131853"/>
                  <a:pt x="364145" y="112856"/>
                  <a:pt x="364145" y="93860"/>
                </a:cubicBezTo>
                <a:cubicBezTo>
                  <a:pt x="364145" y="69342"/>
                  <a:pt x="351774" y="50720"/>
                  <a:pt x="331187" y="50720"/>
                </a:cubicBezTo>
                <a:cubicBezTo>
                  <a:pt x="310600" y="50720"/>
                  <a:pt x="299928" y="67003"/>
                  <a:pt x="299928" y="89461"/>
                </a:cubicBezTo>
                <a:cubicBezTo>
                  <a:pt x="299928" y="115944"/>
                  <a:pt x="313527" y="131853"/>
                  <a:pt x="333359" y="131853"/>
                </a:cubicBezTo>
                <a:close/>
                <a:moveTo>
                  <a:pt x="417596" y="84876"/>
                </a:moveTo>
                <a:cubicBezTo>
                  <a:pt x="427983" y="90772"/>
                  <a:pt x="438749" y="96199"/>
                  <a:pt x="438749" y="111827"/>
                </a:cubicBezTo>
                <a:cubicBezTo>
                  <a:pt x="438749" y="129420"/>
                  <a:pt x="422317" y="136157"/>
                  <a:pt x="408435" y="136157"/>
                </a:cubicBezTo>
                <a:cubicBezTo>
                  <a:pt x="398236" y="136157"/>
                  <a:pt x="391909" y="133444"/>
                  <a:pt x="387848" y="130917"/>
                </a:cubicBezTo>
                <a:cubicBezTo>
                  <a:pt x="385487" y="125864"/>
                  <a:pt x="383599" y="116225"/>
                  <a:pt x="383599" y="107990"/>
                </a:cubicBezTo>
                <a:lnTo>
                  <a:pt x="387848" y="106961"/>
                </a:lnTo>
                <a:cubicBezTo>
                  <a:pt x="389265" y="116319"/>
                  <a:pt x="394175" y="131759"/>
                  <a:pt x="412118" y="131759"/>
                </a:cubicBezTo>
                <a:cubicBezTo>
                  <a:pt x="421184" y="131759"/>
                  <a:pt x="427889" y="125864"/>
                  <a:pt x="427889" y="115757"/>
                </a:cubicBezTo>
                <a:cubicBezTo>
                  <a:pt x="427889" y="106306"/>
                  <a:pt x="419862" y="99755"/>
                  <a:pt x="409663" y="95170"/>
                </a:cubicBezTo>
                <a:lnTo>
                  <a:pt x="401258" y="90584"/>
                </a:lnTo>
                <a:cubicBezTo>
                  <a:pt x="393798" y="86561"/>
                  <a:pt x="386809" y="78513"/>
                  <a:pt x="386809" y="68781"/>
                </a:cubicBezTo>
                <a:cubicBezTo>
                  <a:pt x="386809" y="52872"/>
                  <a:pt x="400219" y="46322"/>
                  <a:pt x="414101" y="46322"/>
                </a:cubicBezTo>
                <a:cubicBezTo>
                  <a:pt x="422223" y="46322"/>
                  <a:pt x="428833" y="48380"/>
                  <a:pt x="432233" y="50439"/>
                </a:cubicBezTo>
                <a:cubicBezTo>
                  <a:pt x="433272" y="54557"/>
                  <a:pt x="433555" y="65131"/>
                  <a:pt x="433555" y="68406"/>
                </a:cubicBezTo>
                <a:lnTo>
                  <a:pt x="430250" y="68406"/>
                </a:lnTo>
                <a:cubicBezTo>
                  <a:pt x="428928" y="61949"/>
                  <a:pt x="426850" y="50626"/>
                  <a:pt x="412024" y="50626"/>
                </a:cubicBezTo>
                <a:cubicBezTo>
                  <a:pt x="404375" y="50626"/>
                  <a:pt x="397764" y="56054"/>
                  <a:pt x="397764" y="64757"/>
                </a:cubicBezTo>
                <a:cubicBezTo>
                  <a:pt x="397764" y="72430"/>
                  <a:pt x="403430" y="76548"/>
                  <a:pt x="410513" y="80759"/>
                </a:cubicBezTo>
                <a:lnTo>
                  <a:pt x="417690" y="84783"/>
                </a:lnTo>
                <a:close/>
                <a:moveTo>
                  <a:pt x="439127" y="131291"/>
                </a:moveTo>
                <a:lnTo>
                  <a:pt x="443849" y="130917"/>
                </a:lnTo>
                <a:cubicBezTo>
                  <a:pt x="448948" y="130355"/>
                  <a:pt x="448948" y="129700"/>
                  <a:pt x="448948" y="113886"/>
                </a:cubicBezTo>
                <a:lnTo>
                  <a:pt x="448948" y="68593"/>
                </a:lnTo>
                <a:cubicBezTo>
                  <a:pt x="448948" y="52779"/>
                  <a:pt x="448948" y="52123"/>
                  <a:pt x="443849" y="51562"/>
                </a:cubicBezTo>
                <a:lnTo>
                  <a:pt x="439127" y="51188"/>
                </a:lnTo>
                <a:lnTo>
                  <a:pt x="439127" y="48287"/>
                </a:lnTo>
                <a:lnTo>
                  <a:pt x="471046" y="48287"/>
                </a:lnTo>
                <a:lnTo>
                  <a:pt x="471046" y="51188"/>
                </a:lnTo>
                <a:lnTo>
                  <a:pt x="466324" y="51562"/>
                </a:lnTo>
                <a:cubicBezTo>
                  <a:pt x="461225" y="52123"/>
                  <a:pt x="461225" y="52779"/>
                  <a:pt x="461225" y="68593"/>
                </a:cubicBezTo>
                <a:lnTo>
                  <a:pt x="461225" y="113886"/>
                </a:lnTo>
                <a:cubicBezTo>
                  <a:pt x="461225" y="129700"/>
                  <a:pt x="461225" y="130355"/>
                  <a:pt x="466324" y="130917"/>
                </a:cubicBezTo>
                <a:lnTo>
                  <a:pt x="471046" y="131291"/>
                </a:lnTo>
                <a:lnTo>
                  <a:pt x="471046" y="134192"/>
                </a:lnTo>
                <a:lnTo>
                  <a:pt x="439127" y="134192"/>
                </a:lnTo>
                <a:lnTo>
                  <a:pt x="439127" y="131291"/>
                </a:lnTo>
                <a:close/>
                <a:moveTo>
                  <a:pt x="496922" y="131291"/>
                </a:moveTo>
                <a:lnTo>
                  <a:pt x="501738" y="130917"/>
                </a:lnTo>
                <a:cubicBezTo>
                  <a:pt x="508915" y="130355"/>
                  <a:pt x="508915" y="129700"/>
                  <a:pt x="508915" y="113886"/>
                </a:cubicBezTo>
                <a:lnTo>
                  <a:pt x="508915" y="52030"/>
                </a:lnTo>
                <a:lnTo>
                  <a:pt x="502116" y="52030"/>
                </a:lnTo>
                <a:cubicBezTo>
                  <a:pt x="483606" y="52030"/>
                  <a:pt x="483323" y="53995"/>
                  <a:pt x="480490" y="69061"/>
                </a:cubicBezTo>
                <a:lnTo>
                  <a:pt x="477373" y="69061"/>
                </a:lnTo>
                <a:cubicBezTo>
                  <a:pt x="477373" y="68500"/>
                  <a:pt x="477090" y="65037"/>
                  <a:pt x="477090" y="63353"/>
                </a:cubicBezTo>
                <a:cubicBezTo>
                  <a:pt x="477090" y="57364"/>
                  <a:pt x="478035" y="51281"/>
                  <a:pt x="478507" y="48380"/>
                </a:cubicBezTo>
                <a:lnTo>
                  <a:pt x="551600" y="48380"/>
                </a:lnTo>
                <a:cubicBezTo>
                  <a:pt x="552167" y="51281"/>
                  <a:pt x="553017" y="57364"/>
                  <a:pt x="553017" y="63353"/>
                </a:cubicBezTo>
                <a:cubicBezTo>
                  <a:pt x="553017" y="65037"/>
                  <a:pt x="552733" y="68593"/>
                  <a:pt x="552733" y="69061"/>
                </a:cubicBezTo>
                <a:lnTo>
                  <a:pt x="549617" y="69061"/>
                </a:lnTo>
                <a:cubicBezTo>
                  <a:pt x="546689" y="53995"/>
                  <a:pt x="546501" y="52030"/>
                  <a:pt x="527991" y="52030"/>
                </a:cubicBezTo>
                <a:lnTo>
                  <a:pt x="521192" y="52030"/>
                </a:lnTo>
                <a:lnTo>
                  <a:pt x="521192" y="113886"/>
                </a:lnTo>
                <a:cubicBezTo>
                  <a:pt x="521192" y="129700"/>
                  <a:pt x="521192" y="130355"/>
                  <a:pt x="528558" y="130917"/>
                </a:cubicBezTo>
                <a:lnTo>
                  <a:pt x="533280" y="131291"/>
                </a:lnTo>
                <a:lnTo>
                  <a:pt x="533280" y="134192"/>
                </a:lnTo>
                <a:lnTo>
                  <a:pt x="496922" y="134192"/>
                </a:lnTo>
                <a:lnTo>
                  <a:pt x="496922" y="131291"/>
                </a:lnTo>
                <a:close/>
                <a:moveTo>
                  <a:pt x="557644" y="131291"/>
                </a:moveTo>
                <a:lnTo>
                  <a:pt x="562366" y="130917"/>
                </a:lnTo>
                <a:cubicBezTo>
                  <a:pt x="567465" y="130355"/>
                  <a:pt x="567465" y="129700"/>
                  <a:pt x="567465" y="113886"/>
                </a:cubicBezTo>
                <a:lnTo>
                  <a:pt x="567465" y="68593"/>
                </a:lnTo>
                <a:cubicBezTo>
                  <a:pt x="567465" y="52779"/>
                  <a:pt x="567465" y="52123"/>
                  <a:pt x="562366" y="51562"/>
                </a:cubicBezTo>
                <a:lnTo>
                  <a:pt x="557644" y="51188"/>
                </a:lnTo>
                <a:lnTo>
                  <a:pt x="557644" y="48287"/>
                </a:lnTo>
                <a:lnTo>
                  <a:pt x="589563" y="48287"/>
                </a:lnTo>
                <a:lnTo>
                  <a:pt x="589563" y="51188"/>
                </a:lnTo>
                <a:lnTo>
                  <a:pt x="584842" y="51562"/>
                </a:lnTo>
                <a:cubicBezTo>
                  <a:pt x="579742" y="52123"/>
                  <a:pt x="579742" y="52779"/>
                  <a:pt x="579742" y="68593"/>
                </a:cubicBezTo>
                <a:lnTo>
                  <a:pt x="579742" y="113886"/>
                </a:lnTo>
                <a:cubicBezTo>
                  <a:pt x="579742" y="129700"/>
                  <a:pt x="579742" y="130355"/>
                  <a:pt x="584842" y="130917"/>
                </a:cubicBezTo>
                <a:lnTo>
                  <a:pt x="589563" y="131291"/>
                </a:lnTo>
                <a:lnTo>
                  <a:pt x="589563" y="134192"/>
                </a:lnTo>
                <a:lnTo>
                  <a:pt x="557644" y="134192"/>
                </a:lnTo>
                <a:lnTo>
                  <a:pt x="557644" y="131291"/>
                </a:lnTo>
                <a:close/>
                <a:moveTo>
                  <a:pt x="604862" y="61575"/>
                </a:moveTo>
                <a:cubicBezTo>
                  <a:pt x="602879" y="56802"/>
                  <a:pt x="601462" y="51936"/>
                  <a:pt x="597118" y="51562"/>
                </a:cubicBezTo>
                <a:lnTo>
                  <a:pt x="593341" y="51188"/>
                </a:lnTo>
                <a:lnTo>
                  <a:pt x="593341" y="48287"/>
                </a:lnTo>
                <a:lnTo>
                  <a:pt x="626016" y="48287"/>
                </a:lnTo>
                <a:lnTo>
                  <a:pt x="626016" y="51188"/>
                </a:lnTo>
                <a:lnTo>
                  <a:pt x="621955" y="51562"/>
                </a:lnTo>
                <a:cubicBezTo>
                  <a:pt x="619877" y="51843"/>
                  <a:pt x="616005" y="52217"/>
                  <a:pt x="616005" y="54837"/>
                </a:cubicBezTo>
                <a:cubicBezTo>
                  <a:pt x="616005" y="55492"/>
                  <a:pt x="617044" y="58487"/>
                  <a:pt x="617705" y="60078"/>
                </a:cubicBezTo>
                <a:lnTo>
                  <a:pt x="640370" y="118097"/>
                </a:lnTo>
                <a:cubicBezTo>
                  <a:pt x="643392" y="110330"/>
                  <a:pt x="663979" y="59703"/>
                  <a:pt x="663979" y="55679"/>
                </a:cubicBezTo>
                <a:cubicBezTo>
                  <a:pt x="663979" y="53059"/>
                  <a:pt x="661335" y="52404"/>
                  <a:pt x="658879" y="52030"/>
                </a:cubicBezTo>
                <a:lnTo>
                  <a:pt x="652930" y="51281"/>
                </a:lnTo>
                <a:lnTo>
                  <a:pt x="652930" y="48380"/>
                </a:lnTo>
                <a:lnTo>
                  <a:pt x="681261" y="48380"/>
                </a:lnTo>
                <a:lnTo>
                  <a:pt x="681261" y="51281"/>
                </a:lnTo>
                <a:lnTo>
                  <a:pt x="677861" y="52030"/>
                </a:lnTo>
                <a:cubicBezTo>
                  <a:pt x="676444" y="52311"/>
                  <a:pt x="674933" y="53059"/>
                  <a:pt x="673895" y="54089"/>
                </a:cubicBezTo>
                <a:cubicBezTo>
                  <a:pt x="670967" y="56990"/>
                  <a:pt x="666812" y="69436"/>
                  <a:pt x="663507" y="75705"/>
                </a:cubicBezTo>
                <a:lnTo>
                  <a:pt x="654630" y="97041"/>
                </a:lnTo>
                <a:cubicBezTo>
                  <a:pt x="647169" y="115009"/>
                  <a:pt x="640559" y="130823"/>
                  <a:pt x="639425" y="134192"/>
                </a:cubicBezTo>
                <a:cubicBezTo>
                  <a:pt x="638764" y="134754"/>
                  <a:pt x="636687" y="135596"/>
                  <a:pt x="634987" y="136157"/>
                </a:cubicBezTo>
                <a:lnTo>
                  <a:pt x="604768" y="61669"/>
                </a:lnTo>
                <a:close/>
                <a:moveTo>
                  <a:pt x="652552" y="131291"/>
                </a:moveTo>
                <a:lnTo>
                  <a:pt x="655007" y="130917"/>
                </a:lnTo>
                <a:cubicBezTo>
                  <a:pt x="660013" y="130168"/>
                  <a:pt x="660674" y="128671"/>
                  <a:pt x="663790" y="121185"/>
                </a:cubicBezTo>
                <a:lnTo>
                  <a:pt x="691082" y="55399"/>
                </a:lnTo>
                <a:cubicBezTo>
                  <a:pt x="692121" y="52779"/>
                  <a:pt x="693160" y="50158"/>
                  <a:pt x="694198" y="47725"/>
                </a:cubicBezTo>
                <a:lnTo>
                  <a:pt x="697976" y="46415"/>
                </a:lnTo>
                <a:lnTo>
                  <a:pt x="727251" y="121653"/>
                </a:lnTo>
                <a:cubicBezTo>
                  <a:pt x="729234" y="126893"/>
                  <a:pt x="730556" y="129888"/>
                  <a:pt x="733956" y="130543"/>
                </a:cubicBezTo>
                <a:lnTo>
                  <a:pt x="739244" y="131291"/>
                </a:lnTo>
                <a:lnTo>
                  <a:pt x="739244" y="134192"/>
                </a:lnTo>
                <a:lnTo>
                  <a:pt x="706664" y="134192"/>
                </a:lnTo>
                <a:lnTo>
                  <a:pt x="706664" y="131291"/>
                </a:lnTo>
                <a:lnTo>
                  <a:pt x="712613" y="130262"/>
                </a:lnTo>
                <a:cubicBezTo>
                  <a:pt x="714974" y="129888"/>
                  <a:pt x="716674" y="129233"/>
                  <a:pt x="716674" y="127829"/>
                </a:cubicBezTo>
                <a:cubicBezTo>
                  <a:pt x="716674" y="126893"/>
                  <a:pt x="716107" y="126051"/>
                  <a:pt x="715919" y="125115"/>
                </a:cubicBezTo>
                <a:lnTo>
                  <a:pt x="706758" y="100504"/>
                </a:lnTo>
                <a:cubicBezTo>
                  <a:pt x="701942" y="99568"/>
                  <a:pt x="697031" y="99194"/>
                  <a:pt x="692215" y="99194"/>
                </a:cubicBezTo>
                <a:cubicBezTo>
                  <a:pt x="687588" y="99194"/>
                  <a:pt x="683055" y="99755"/>
                  <a:pt x="678427" y="100504"/>
                </a:cubicBezTo>
                <a:lnTo>
                  <a:pt x="671723" y="118565"/>
                </a:lnTo>
                <a:cubicBezTo>
                  <a:pt x="670117" y="122682"/>
                  <a:pt x="669078" y="126238"/>
                  <a:pt x="669078" y="127267"/>
                </a:cubicBezTo>
                <a:cubicBezTo>
                  <a:pt x="669078" y="129700"/>
                  <a:pt x="670778" y="130168"/>
                  <a:pt x="672195" y="130262"/>
                </a:cubicBezTo>
                <a:lnTo>
                  <a:pt x="680033" y="131291"/>
                </a:lnTo>
                <a:lnTo>
                  <a:pt x="680033" y="134192"/>
                </a:lnTo>
                <a:lnTo>
                  <a:pt x="652458" y="134192"/>
                </a:lnTo>
                <a:lnTo>
                  <a:pt x="652458" y="131291"/>
                </a:lnTo>
                <a:close/>
                <a:moveTo>
                  <a:pt x="680127" y="95544"/>
                </a:moveTo>
                <a:cubicBezTo>
                  <a:pt x="684094" y="95263"/>
                  <a:pt x="688154" y="94889"/>
                  <a:pt x="692026" y="94889"/>
                </a:cubicBezTo>
                <a:cubicBezTo>
                  <a:pt x="696181" y="94889"/>
                  <a:pt x="700431" y="94983"/>
                  <a:pt x="704586" y="95544"/>
                </a:cubicBezTo>
                <a:lnTo>
                  <a:pt x="692498" y="64102"/>
                </a:lnTo>
                <a:lnTo>
                  <a:pt x="680033" y="95544"/>
                </a:lnTo>
                <a:close/>
                <a:moveTo>
                  <a:pt x="283024" y="167600"/>
                </a:moveTo>
                <a:cubicBezTo>
                  <a:pt x="282741" y="170688"/>
                  <a:pt x="282174" y="172934"/>
                  <a:pt x="281041" y="175928"/>
                </a:cubicBezTo>
                <a:cubicBezTo>
                  <a:pt x="279625" y="176583"/>
                  <a:pt x="275658" y="177800"/>
                  <a:pt x="270937" y="177800"/>
                </a:cubicBezTo>
                <a:cubicBezTo>
                  <a:pt x="261493" y="177800"/>
                  <a:pt x="252616" y="173495"/>
                  <a:pt x="252616" y="161049"/>
                </a:cubicBezTo>
                <a:cubicBezTo>
                  <a:pt x="252616" y="148042"/>
                  <a:pt x="263193" y="144112"/>
                  <a:pt x="271031" y="144112"/>
                </a:cubicBezTo>
                <a:cubicBezTo>
                  <a:pt x="276036" y="144112"/>
                  <a:pt x="279814" y="145328"/>
                  <a:pt x="281041" y="146077"/>
                </a:cubicBezTo>
                <a:cubicBezTo>
                  <a:pt x="281513" y="148042"/>
                  <a:pt x="281797" y="150849"/>
                  <a:pt x="281797" y="153282"/>
                </a:cubicBezTo>
                <a:lnTo>
                  <a:pt x="280475" y="153563"/>
                </a:lnTo>
                <a:cubicBezTo>
                  <a:pt x="280002" y="151598"/>
                  <a:pt x="279341" y="145609"/>
                  <a:pt x="270937" y="145609"/>
                </a:cubicBezTo>
                <a:cubicBezTo>
                  <a:pt x="262532" y="145609"/>
                  <a:pt x="257810" y="150849"/>
                  <a:pt x="257810" y="160020"/>
                </a:cubicBezTo>
                <a:cubicBezTo>
                  <a:pt x="257810" y="168349"/>
                  <a:pt x="261871" y="176116"/>
                  <a:pt x="270842" y="176116"/>
                </a:cubicBezTo>
                <a:cubicBezTo>
                  <a:pt x="279058" y="176116"/>
                  <a:pt x="280286" y="171156"/>
                  <a:pt x="281797" y="167319"/>
                </a:cubicBezTo>
                <a:lnTo>
                  <a:pt x="283119" y="167600"/>
                </a:lnTo>
                <a:close/>
                <a:moveTo>
                  <a:pt x="284630" y="164231"/>
                </a:moveTo>
                <a:cubicBezTo>
                  <a:pt x="284630" y="155715"/>
                  <a:pt x="291240" y="150475"/>
                  <a:pt x="298890" y="150475"/>
                </a:cubicBezTo>
                <a:cubicBezTo>
                  <a:pt x="306539" y="150475"/>
                  <a:pt x="312300" y="155060"/>
                  <a:pt x="312300" y="163763"/>
                </a:cubicBezTo>
                <a:cubicBezTo>
                  <a:pt x="312300" y="172466"/>
                  <a:pt x="305972" y="177519"/>
                  <a:pt x="298134" y="177519"/>
                </a:cubicBezTo>
                <a:cubicBezTo>
                  <a:pt x="290296" y="177519"/>
                  <a:pt x="284630" y="172653"/>
                  <a:pt x="284630" y="164137"/>
                </a:cubicBezTo>
                <a:close/>
                <a:moveTo>
                  <a:pt x="298890" y="176303"/>
                </a:moveTo>
                <a:cubicBezTo>
                  <a:pt x="305595" y="176303"/>
                  <a:pt x="308144" y="170594"/>
                  <a:pt x="308144" y="164793"/>
                </a:cubicBezTo>
                <a:cubicBezTo>
                  <a:pt x="308144" y="157400"/>
                  <a:pt x="304461" y="151785"/>
                  <a:pt x="298229" y="151785"/>
                </a:cubicBezTo>
                <a:cubicBezTo>
                  <a:pt x="291996" y="151785"/>
                  <a:pt x="288785" y="156651"/>
                  <a:pt x="288785" y="163482"/>
                </a:cubicBezTo>
                <a:cubicBezTo>
                  <a:pt x="288785" y="171530"/>
                  <a:pt x="292940" y="176303"/>
                  <a:pt x="298890" y="176303"/>
                </a:cubicBezTo>
                <a:close/>
                <a:moveTo>
                  <a:pt x="314566" y="176116"/>
                </a:moveTo>
                <a:lnTo>
                  <a:pt x="315605" y="175835"/>
                </a:lnTo>
                <a:cubicBezTo>
                  <a:pt x="316171" y="175741"/>
                  <a:pt x="316549" y="175554"/>
                  <a:pt x="316832" y="175367"/>
                </a:cubicBezTo>
                <a:cubicBezTo>
                  <a:pt x="317210" y="174993"/>
                  <a:pt x="317493" y="172466"/>
                  <a:pt x="317777" y="168910"/>
                </a:cubicBezTo>
                <a:lnTo>
                  <a:pt x="318438" y="158991"/>
                </a:lnTo>
                <a:cubicBezTo>
                  <a:pt x="318627" y="156277"/>
                  <a:pt x="318910" y="152066"/>
                  <a:pt x="318910" y="151036"/>
                </a:cubicBezTo>
                <a:lnTo>
                  <a:pt x="319949" y="150662"/>
                </a:lnTo>
                <a:cubicBezTo>
                  <a:pt x="321176" y="152721"/>
                  <a:pt x="330148" y="169659"/>
                  <a:pt x="331376" y="171811"/>
                </a:cubicBezTo>
                <a:cubicBezTo>
                  <a:pt x="332603" y="169846"/>
                  <a:pt x="341480" y="153002"/>
                  <a:pt x="342236" y="151036"/>
                </a:cubicBezTo>
                <a:lnTo>
                  <a:pt x="343274" y="150662"/>
                </a:lnTo>
                <a:cubicBezTo>
                  <a:pt x="343274" y="150662"/>
                  <a:pt x="343558" y="155341"/>
                  <a:pt x="343841" y="160581"/>
                </a:cubicBezTo>
                <a:lnTo>
                  <a:pt x="344219" y="167413"/>
                </a:lnTo>
                <a:cubicBezTo>
                  <a:pt x="344408" y="170782"/>
                  <a:pt x="344691" y="174525"/>
                  <a:pt x="344974" y="175180"/>
                </a:cubicBezTo>
                <a:cubicBezTo>
                  <a:pt x="345163" y="175554"/>
                  <a:pt x="345730" y="175835"/>
                  <a:pt x="346485" y="175928"/>
                </a:cubicBezTo>
                <a:lnTo>
                  <a:pt x="347713" y="176209"/>
                </a:lnTo>
                <a:lnTo>
                  <a:pt x="347713" y="177051"/>
                </a:lnTo>
                <a:lnTo>
                  <a:pt x="337608" y="177051"/>
                </a:lnTo>
                <a:lnTo>
                  <a:pt x="337608" y="176209"/>
                </a:lnTo>
                <a:lnTo>
                  <a:pt x="339119" y="175928"/>
                </a:lnTo>
                <a:cubicBezTo>
                  <a:pt x="340819" y="175741"/>
                  <a:pt x="341008" y="175086"/>
                  <a:pt x="341008" y="173308"/>
                </a:cubicBezTo>
                <a:cubicBezTo>
                  <a:pt x="341008" y="168910"/>
                  <a:pt x="340347" y="160675"/>
                  <a:pt x="340347" y="158148"/>
                </a:cubicBezTo>
                <a:lnTo>
                  <a:pt x="340347" y="158148"/>
                </a:lnTo>
                <a:cubicBezTo>
                  <a:pt x="339686" y="159833"/>
                  <a:pt x="335625" y="167600"/>
                  <a:pt x="331659" y="175273"/>
                </a:cubicBezTo>
                <a:cubicBezTo>
                  <a:pt x="331470" y="175648"/>
                  <a:pt x="331281" y="176116"/>
                  <a:pt x="331092" y="176490"/>
                </a:cubicBezTo>
                <a:lnTo>
                  <a:pt x="329959" y="176958"/>
                </a:lnTo>
                <a:cubicBezTo>
                  <a:pt x="329109" y="175180"/>
                  <a:pt x="324104" y="165541"/>
                  <a:pt x="321365" y="160394"/>
                </a:cubicBezTo>
                <a:cubicBezTo>
                  <a:pt x="320988" y="159646"/>
                  <a:pt x="320610" y="158897"/>
                  <a:pt x="320327" y="158148"/>
                </a:cubicBezTo>
                <a:lnTo>
                  <a:pt x="320327" y="158148"/>
                </a:lnTo>
                <a:cubicBezTo>
                  <a:pt x="320232" y="160394"/>
                  <a:pt x="319666" y="171530"/>
                  <a:pt x="319666" y="172747"/>
                </a:cubicBezTo>
                <a:cubicBezTo>
                  <a:pt x="319666" y="175086"/>
                  <a:pt x="319666" y="175741"/>
                  <a:pt x="321554" y="175928"/>
                </a:cubicBezTo>
                <a:lnTo>
                  <a:pt x="323160" y="176209"/>
                </a:lnTo>
                <a:lnTo>
                  <a:pt x="323160" y="177051"/>
                </a:lnTo>
                <a:lnTo>
                  <a:pt x="314944" y="177051"/>
                </a:lnTo>
                <a:lnTo>
                  <a:pt x="314944" y="176209"/>
                </a:lnTo>
                <a:close/>
                <a:moveTo>
                  <a:pt x="349413" y="176116"/>
                </a:moveTo>
                <a:lnTo>
                  <a:pt x="350829" y="176116"/>
                </a:lnTo>
                <a:cubicBezTo>
                  <a:pt x="352340" y="175835"/>
                  <a:pt x="352340" y="175648"/>
                  <a:pt x="352340" y="170875"/>
                </a:cubicBezTo>
                <a:lnTo>
                  <a:pt x="352340" y="157213"/>
                </a:lnTo>
                <a:cubicBezTo>
                  <a:pt x="352340" y="152440"/>
                  <a:pt x="352340" y="152253"/>
                  <a:pt x="350829" y="152066"/>
                </a:cubicBezTo>
                <a:lnTo>
                  <a:pt x="349413" y="152066"/>
                </a:lnTo>
                <a:lnTo>
                  <a:pt x="349413" y="151130"/>
                </a:lnTo>
                <a:lnTo>
                  <a:pt x="359801" y="151130"/>
                </a:lnTo>
                <a:cubicBezTo>
                  <a:pt x="363578" y="151130"/>
                  <a:pt x="369433" y="151691"/>
                  <a:pt x="369433" y="158242"/>
                </a:cubicBezTo>
                <a:cubicBezTo>
                  <a:pt x="369433" y="163576"/>
                  <a:pt x="363389" y="166009"/>
                  <a:pt x="359706" y="166009"/>
                </a:cubicBezTo>
                <a:lnTo>
                  <a:pt x="359045" y="166009"/>
                </a:lnTo>
                <a:lnTo>
                  <a:pt x="359045" y="165167"/>
                </a:lnTo>
                <a:cubicBezTo>
                  <a:pt x="360745" y="165167"/>
                  <a:pt x="365278" y="164418"/>
                  <a:pt x="365278" y="158429"/>
                </a:cubicBezTo>
                <a:cubicBezTo>
                  <a:pt x="365278" y="153844"/>
                  <a:pt x="362162" y="152440"/>
                  <a:pt x="358573" y="152440"/>
                </a:cubicBezTo>
                <a:cubicBezTo>
                  <a:pt x="357723" y="152440"/>
                  <a:pt x="356873" y="152627"/>
                  <a:pt x="356118" y="152721"/>
                </a:cubicBezTo>
                <a:lnTo>
                  <a:pt x="356118" y="170875"/>
                </a:lnTo>
                <a:cubicBezTo>
                  <a:pt x="356118" y="175648"/>
                  <a:pt x="356118" y="175835"/>
                  <a:pt x="358290" y="176022"/>
                </a:cubicBezTo>
                <a:lnTo>
                  <a:pt x="359706" y="176022"/>
                </a:lnTo>
                <a:lnTo>
                  <a:pt x="359706" y="177051"/>
                </a:lnTo>
                <a:lnTo>
                  <a:pt x="349413" y="177051"/>
                </a:lnTo>
                <a:lnTo>
                  <a:pt x="349413" y="176209"/>
                </a:lnTo>
                <a:close/>
                <a:moveTo>
                  <a:pt x="367167" y="176116"/>
                </a:moveTo>
                <a:lnTo>
                  <a:pt x="367922" y="176116"/>
                </a:lnTo>
                <a:cubicBezTo>
                  <a:pt x="369433" y="175741"/>
                  <a:pt x="369622" y="175367"/>
                  <a:pt x="370566" y="173027"/>
                </a:cubicBezTo>
                <a:lnTo>
                  <a:pt x="378782" y="153189"/>
                </a:lnTo>
                <a:cubicBezTo>
                  <a:pt x="379066" y="152440"/>
                  <a:pt x="379443" y="151598"/>
                  <a:pt x="379727" y="150849"/>
                </a:cubicBezTo>
                <a:lnTo>
                  <a:pt x="380860" y="150475"/>
                </a:lnTo>
                <a:lnTo>
                  <a:pt x="389737" y="173215"/>
                </a:lnTo>
                <a:cubicBezTo>
                  <a:pt x="390304" y="174805"/>
                  <a:pt x="390681" y="175648"/>
                  <a:pt x="391720" y="175928"/>
                </a:cubicBezTo>
                <a:lnTo>
                  <a:pt x="393326" y="176209"/>
                </a:lnTo>
                <a:lnTo>
                  <a:pt x="393326" y="177051"/>
                </a:lnTo>
                <a:lnTo>
                  <a:pt x="383504" y="177051"/>
                </a:lnTo>
                <a:lnTo>
                  <a:pt x="383504" y="176209"/>
                </a:lnTo>
                <a:lnTo>
                  <a:pt x="385298" y="175928"/>
                </a:lnTo>
                <a:cubicBezTo>
                  <a:pt x="386054" y="175835"/>
                  <a:pt x="386526" y="175648"/>
                  <a:pt x="386526" y="175180"/>
                </a:cubicBezTo>
                <a:cubicBezTo>
                  <a:pt x="386526" y="174899"/>
                  <a:pt x="386337" y="174618"/>
                  <a:pt x="386243" y="174338"/>
                </a:cubicBezTo>
                <a:lnTo>
                  <a:pt x="383504" y="166945"/>
                </a:lnTo>
                <a:cubicBezTo>
                  <a:pt x="381993" y="166664"/>
                  <a:pt x="380577" y="166571"/>
                  <a:pt x="379066" y="166571"/>
                </a:cubicBezTo>
                <a:cubicBezTo>
                  <a:pt x="377649" y="166571"/>
                  <a:pt x="376327" y="166758"/>
                  <a:pt x="374911" y="166945"/>
                </a:cubicBezTo>
                <a:lnTo>
                  <a:pt x="372927" y="172372"/>
                </a:lnTo>
                <a:cubicBezTo>
                  <a:pt x="372455" y="173589"/>
                  <a:pt x="372172" y="174712"/>
                  <a:pt x="372172" y="174993"/>
                </a:cubicBezTo>
                <a:cubicBezTo>
                  <a:pt x="372172" y="175741"/>
                  <a:pt x="372644" y="175835"/>
                  <a:pt x="373116" y="175928"/>
                </a:cubicBezTo>
                <a:lnTo>
                  <a:pt x="375477" y="176209"/>
                </a:lnTo>
                <a:lnTo>
                  <a:pt x="375477" y="177051"/>
                </a:lnTo>
                <a:lnTo>
                  <a:pt x="367167" y="177051"/>
                </a:lnTo>
                <a:lnTo>
                  <a:pt x="367167" y="176209"/>
                </a:lnTo>
                <a:close/>
                <a:moveTo>
                  <a:pt x="375477" y="165354"/>
                </a:moveTo>
                <a:cubicBezTo>
                  <a:pt x="376705" y="165354"/>
                  <a:pt x="377932" y="165167"/>
                  <a:pt x="379066" y="165167"/>
                </a:cubicBezTo>
                <a:cubicBezTo>
                  <a:pt x="380293" y="165167"/>
                  <a:pt x="381615" y="165167"/>
                  <a:pt x="382843" y="165354"/>
                </a:cubicBezTo>
                <a:lnTo>
                  <a:pt x="379160" y="155809"/>
                </a:lnTo>
                <a:lnTo>
                  <a:pt x="375383" y="165354"/>
                </a:lnTo>
                <a:close/>
                <a:moveTo>
                  <a:pt x="392664" y="176116"/>
                </a:moveTo>
                <a:lnTo>
                  <a:pt x="394081" y="176116"/>
                </a:lnTo>
                <a:cubicBezTo>
                  <a:pt x="395592" y="175835"/>
                  <a:pt x="395875" y="174618"/>
                  <a:pt x="395875" y="170407"/>
                </a:cubicBezTo>
                <a:lnTo>
                  <a:pt x="395875" y="151036"/>
                </a:lnTo>
                <a:lnTo>
                  <a:pt x="396820" y="150662"/>
                </a:lnTo>
                <a:cubicBezTo>
                  <a:pt x="400125" y="154780"/>
                  <a:pt x="411835" y="166851"/>
                  <a:pt x="416085" y="171062"/>
                </a:cubicBezTo>
                <a:lnTo>
                  <a:pt x="416085" y="157587"/>
                </a:lnTo>
                <a:cubicBezTo>
                  <a:pt x="416085" y="153282"/>
                  <a:pt x="416085" y="152159"/>
                  <a:pt x="413913" y="151972"/>
                </a:cubicBezTo>
                <a:lnTo>
                  <a:pt x="412496" y="151972"/>
                </a:lnTo>
                <a:lnTo>
                  <a:pt x="412496" y="151036"/>
                </a:lnTo>
                <a:lnTo>
                  <a:pt x="421090" y="151036"/>
                </a:lnTo>
                <a:lnTo>
                  <a:pt x="421090" y="151879"/>
                </a:lnTo>
                <a:lnTo>
                  <a:pt x="419673" y="151879"/>
                </a:lnTo>
                <a:cubicBezTo>
                  <a:pt x="418257" y="152066"/>
                  <a:pt x="417973" y="153376"/>
                  <a:pt x="417973" y="157587"/>
                </a:cubicBezTo>
                <a:lnTo>
                  <a:pt x="417973" y="176958"/>
                </a:lnTo>
                <a:lnTo>
                  <a:pt x="417123" y="177332"/>
                </a:lnTo>
                <a:cubicBezTo>
                  <a:pt x="416273" y="176396"/>
                  <a:pt x="413818" y="173870"/>
                  <a:pt x="409663" y="169659"/>
                </a:cubicBezTo>
                <a:lnTo>
                  <a:pt x="397764" y="157213"/>
                </a:lnTo>
                <a:lnTo>
                  <a:pt x="397764" y="170407"/>
                </a:lnTo>
                <a:cubicBezTo>
                  <a:pt x="397764" y="174712"/>
                  <a:pt x="397764" y="175741"/>
                  <a:pt x="399842" y="176022"/>
                </a:cubicBezTo>
                <a:lnTo>
                  <a:pt x="401258" y="176022"/>
                </a:lnTo>
                <a:lnTo>
                  <a:pt x="401258" y="177051"/>
                </a:lnTo>
                <a:lnTo>
                  <a:pt x="392664" y="177051"/>
                </a:lnTo>
                <a:lnTo>
                  <a:pt x="392664" y="176209"/>
                </a:lnTo>
                <a:close/>
                <a:moveTo>
                  <a:pt x="401353" y="147480"/>
                </a:moveTo>
                <a:cubicBezTo>
                  <a:pt x="401825" y="146732"/>
                  <a:pt x="403241" y="144205"/>
                  <a:pt x="405319" y="144205"/>
                </a:cubicBezTo>
                <a:cubicBezTo>
                  <a:pt x="406263" y="144205"/>
                  <a:pt x="407208" y="144579"/>
                  <a:pt x="408152" y="144954"/>
                </a:cubicBezTo>
                <a:cubicBezTo>
                  <a:pt x="409096" y="145328"/>
                  <a:pt x="410135" y="145702"/>
                  <a:pt x="411174" y="145702"/>
                </a:cubicBezTo>
                <a:cubicBezTo>
                  <a:pt x="412307" y="145702"/>
                  <a:pt x="413063" y="144486"/>
                  <a:pt x="413346" y="144018"/>
                </a:cubicBezTo>
                <a:lnTo>
                  <a:pt x="413818" y="144486"/>
                </a:lnTo>
                <a:cubicBezTo>
                  <a:pt x="413346" y="145422"/>
                  <a:pt x="412213" y="147761"/>
                  <a:pt x="410041" y="147761"/>
                </a:cubicBezTo>
                <a:cubicBezTo>
                  <a:pt x="408152" y="147761"/>
                  <a:pt x="405508" y="146264"/>
                  <a:pt x="404091" y="146264"/>
                </a:cubicBezTo>
                <a:cubicBezTo>
                  <a:pt x="402958" y="146264"/>
                  <a:pt x="402108" y="147480"/>
                  <a:pt x="401730" y="147948"/>
                </a:cubicBezTo>
                <a:lnTo>
                  <a:pt x="401164" y="147480"/>
                </a:lnTo>
                <a:close/>
                <a:moveTo>
                  <a:pt x="422884" y="176116"/>
                </a:moveTo>
                <a:lnTo>
                  <a:pt x="424301" y="176116"/>
                </a:lnTo>
                <a:cubicBezTo>
                  <a:pt x="425811" y="175835"/>
                  <a:pt x="425811" y="175648"/>
                  <a:pt x="425811" y="170875"/>
                </a:cubicBezTo>
                <a:lnTo>
                  <a:pt x="425811" y="157213"/>
                </a:lnTo>
                <a:cubicBezTo>
                  <a:pt x="425811" y="152440"/>
                  <a:pt x="425811" y="152253"/>
                  <a:pt x="424301" y="152066"/>
                </a:cubicBezTo>
                <a:lnTo>
                  <a:pt x="422884" y="152066"/>
                </a:lnTo>
                <a:lnTo>
                  <a:pt x="422884" y="151130"/>
                </a:lnTo>
                <a:lnTo>
                  <a:pt x="432516" y="151130"/>
                </a:lnTo>
                <a:lnTo>
                  <a:pt x="432516" y="151972"/>
                </a:lnTo>
                <a:lnTo>
                  <a:pt x="431100" y="151972"/>
                </a:lnTo>
                <a:cubicBezTo>
                  <a:pt x="429589" y="152253"/>
                  <a:pt x="429589" y="152440"/>
                  <a:pt x="429589" y="157213"/>
                </a:cubicBezTo>
                <a:lnTo>
                  <a:pt x="429589" y="170875"/>
                </a:lnTo>
                <a:cubicBezTo>
                  <a:pt x="429589" y="175648"/>
                  <a:pt x="429589" y="175835"/>
                  <a:pt x="431100" y="176022"/>
                </a:cubicBezTo>
                <a:lnTo>
                  <a:pt x="432516" y="176022"/>
                </a:lnTo>
                <a:lnTo>
                  <a:pt x="432516" y="177051"/>
                </a:lnTo>
                <a:lnTo>
                  <a:pt x="422884" y="177051"/>
                </a:lnTo>
                <a:lnTo>
                  <a:pt x="422884" y="176209"/>
                </a:lnTo>
                <a:close/>
                <a:moveTo>
                  <a:pt x="432611" y="176116"/>
                </a:moveTo>
                <a:lnTo>
                  <a:pt x="433366" y="176116"/>
                </a:lnTo>
                <a:cubicBezTo>
                  <a:pt x="434877" y="175741"/>
                  <a:pt x="435066" y="175367"/>
                  <a:pt x="436011" y="173027"/>
                </a:cubicBezTo>
                <a:lnTo>
                  <a:pt x="444226" y="153189"/>
                </a:lnTo>
                <a:cubicBezTo>
                  <a:pt x="444510" y="152440"/>
                  <a:pt x="444888" y="151598"/>
                  <a:pt x="445171" y="150849"/>
                </a:cubicBezTo>
                <a:lnTo>
                  <a:pt x="446304" y="150475"/>
                </a:lnTo>
                <a:lnTo>
                  <a:pt x="455181" y="173215"/>
                </a:lnTo>
                <a:cubicBezTo>
                  <a:pt x="455748" y="174805"/>
                  <a:pt x="456220" y="175648"/>
                  <a:pt x="457164" y="175928"/>
                </a:cubicBezTo>
                <a:lnTo>
                  <a:pt x="458770" y="176209"/>
                </a:lnTo>
                <a:lnTo>
                  <a:pt x="458770" y="177051"/>
                </a:lnTo>
                <a:lnTo>
                  <a:pt x="448948" y="177051"/>
                </a:lnTo>
                <a:lnTo>
                  <a:pt x="448948" y="176209"/>
                </a:lnTo>
                <a:lnTo>
                  <a:pt x="450743" y="175928"/>
                </a:lnTo>
                <a:cubicBezTo>
                  <a:pt x="451498" y="175835"/>
                  <a:pt x="451970" y="175648"/>
                  <a:pt x="451970" y="175180"/>
                </a:cubicBezTo>
                <a:cubicBezTo>
                  <a:pt x="451970" y="174899"/>
                  <a:pt x="451781" y="174618"/>
                  <a:pt x="451781" y="174338"/>
                </a:cubicBezTo>
                <a:lnTo>
                  <a:pt x="449043" y="166945"/>
                </a:lnTo>
                <a:cubicBezTo>
                  <a:pt x="447532" y="166664"/>
                  <a:pt x="446115" y="166571"/>
                  <a:pt x="444604" y="166571"/>
                </a:cubicBezTo>
                <a:cubicBezTo>
                  <a:pt x="443188" y="166571"/>
                  <a:pt x="441866" y="166758"/>
                  <a:pt x="440449" y="166945"/>
                </a:cubicBezTo>
                <a:lnTo>
                  <a:pt x="438466" y="172372"/>
                </a:lnTo>
                <a:cubicBezTo>
                  <a:pt x="437994" y="173589"/>
                  <a:pt x="437710" y="174712"/>
                  <a:pt x="437710" y="174993"/>
                </a:cubicBezTo>
                <a:cubicBezTo>
                  <a:pt x="437710" y="175741"/>
                  <a:pt x="438183" y="175835"/>
                  <a:pt x="438655" y="175928"/>
                </a:cubicBezTo>
                <a:lnTo>
                  <a:pt x="441016" y="176209"/>
                </a:lnTo>
                <a:lnTo>
                  <a:pt x="441016" y="177051"/>
                </a:lnTo>
                <a:lnTo>
                  <a:pt x="432705" y="177051"/>
                </a:lnTo>
                <a:lnTo>
                  <a:pt x="432705" y="176209"/>
                </a:lnTo>
                <a:close/>
                <a:moveTo>
                  <a:pt x="440921" y="165354"/>
                </a:moveTo>
                <a:cubicBezTo>
                  <a:pt x="442149" y="165354"/>
                  <a:pt x="443377" y="165167"/>
                  <a:pt x="444510" y="165167"/>
                </a:cubicBezTo>
                <a:cubicBezTo>
                  <a:pt x="445737" y="165167"/>
                  <a:pt x="447060" y="165167"/>
                  <a:pt x="448287" y="165354"/>
                </a:cubicBezTo>
                <a:lnTo>
                  <a:pt x="444604" y="155809"/>
                </a:lnTo>
                <a:lnTo>
                  <a:pt x="440827" y="165354"/>
                </a:lnTo>
                <a:close/>
                <a:moveTo>
                  <a:pt x="467647" y="176303"/>
                </a:moveTo>
                <a:lnTo>
                  <a:pt x="468780" y="176303"/>
                </a:lnTo>
                <a:cubicBezTo>
                  <a:pt x="470102" y="176116"/>
                  <a:pt x="470102" y="175928"/>
                  <a:pt x="470102" y="171905"/>
                </a:cubicBezTo>
                <a:lnTo>
                  <a:pt x="470102" y="160581"/>
                </a:lnTo>
                <a:cubicBezTo>
                  <a:pt x="470102" y="156651"/>
                  <a:pt x="470102" y="156464"/>
                  <a:pt x="468780" y="156277"/>
                </a:cubicBezTo>
                <a:lnTo>
                  <a:pt x="467647" y="156277"/>
                </a:lnTo>
                <a:lnTo>
                  <a:pt x="467647" y="155435"/>
                </a:lnTo>
                <a:lnTo>
                  <a:pt x="478412" y="155435"/>
                </a:lnTo>
                <a:cubicBezTo>
                  <a:pt x="485401" y="155435"/>
                  <a:pt x="489650" y="159084"/>
                  <a:pt x="489650" y="165354"/>
                </a:cubicBezTo>
                <a:cubicBezTo>
                  <a:pt x="489650" y="173776"/>
                  <a:pt x="483323" y="176864"/>
                  <a:pt x="476429" y="176864"/>
                </a:cubicBezTo>
                <a:lnTo>
                  <a:pt x="467647" y="176864"/>
                </a:lnTo>
                <a:lnTo>
                  <a:pt x="467647" y="176116"/>
                </a:lnTo>
                <a:close/>
                <a:moveTo>
                  <a:pt x="473124" y="175461"/>
                </a:moveTo>
                <a:cubicBezTo>
                  <a:pt x="474352" y="175648"/>
                  <a:pt x="475579" y="175928"/>
                  <a:pt x="476901" y="175928"/>
                </a:cubicBezTo>
                <a:cubicBezTo>
                  <a:pt x="482851" y="175928"/>
                  <a:pt x="486156" y="172653"/>
                  <a:pt x="486156" y="166290"/>
                </a:cubicBezTo>
                <a:cubicBezTo>
                  <a:pt x="486156" y="159459"/>
                  <a:pt x="482379" y="156558"/>
                  <a:pt x="476524" y="156558"/>
                </a:cubicBezTo>
                <a:cubicBezTo>
                  <a:pt x="475390" y="156558"/>
                  <a:pt x="474257" y="156745"/>
                  <a:pt x="473029" y="156838"/>
                </a:cubicBezTo>
                <a:lnTo>
                  <a:pt x="473029" y="175367"/>
                </a:lnTo>
                <a:close/>
                <a:moveTo>
                  <a:pt x="492105" y="176303"/>
                </a:moveTo>
                <a:lnTo>
                  <a:pt x="493333" y="176303"/>
                </a:lnTo>
                <a:cubicBezTo>
                  <a:pt x="494655" y="176116"/>
                  <a:pt x="494655" y="175928"/>
                  <a:pt x="494655" y="171905"/>
                </a:cubicBezTo>
                <a:lnTo>
                  <a:pt x="494655" y="160581"/>
                </a:lnTo>
                <a:cubicBezTo>
                  <a:pt x="494655" y="156651"/>
                  <a:pt x="494655" y="156464"/>
                  <a:pt x="493333" y="156277"/>
                </a:cubicBezTo>
                <a:lnTo>
                  <a:pt x="492105" y="156277"/>
                </a:lnTo>
                <a:lnTo>
                  <a:pt x="492105" y="155435"/>
                </a:lnTo>
                <a:lnTo>
                  <a:pt x="506271" y="155435"/>
                </a:lnTo>
                <a:cubicBezTo>
                  <a:pt x="506365" y="156183"/>
                  <a:pt x="506649" y="157400"/>
                  <a:pt x="506649" y="158897"/>
                </a:cubicBezTo>
                <a:cubicBezTo>
                  <a:pt x="506649" y="159646"/>
                  <a:pt x="506649" y="159926"/>
                  <a:pt x="506649" y="160207"/>
                </a:cubicBezTo>
                <a:lnTo>
                  <a:pt x="505893" y="160207"/>
                </a:lnTo>
                <a:cubicBezTo>
                  <a:pt x="505138" y="156838"/>
                  <a:pt x="505138" y="156370"/>
                  <a:pt x="500510" y="156370"/>
                </a:cubicBezTo>
                <a:lnTo>
                  <a:pt x="497772" y="156370"/>
                </a:lnTo>
                <a:lnTo>
                  <a:pt x="497772" y="165354"/>
                </a:lnTo>
                <a:lnTo>
                  <a:pt x="500699" y="165354"/>
                </a:lnTo>
                <a:cubicBezTo>
                  <a:pt x="503249" y="165354"/>
                  <a:pt x="503816" y="165354"/>
                  <a:pt x="504004" y="163950"/>
                </a:cubicBezTo>
                <a:lnTo>
                  <a:pt x="504193" y="162827"/>
                </a:lnTo>
                <a:lnTo>
                  <a:pt x="505043" y="162827"/>
                </a:lnTo>
                <a:lnTo>
                  <a:pt x="505043" y="168723"/>
                </a:lnTo>
                <a:lnTo>
                  <a:pt x="504193" y="168723"/>
                </a:lnTo>
                <a:lnTo>
                  <a:pt x="504004" y="167600"/>
                </a:lnTo>
                <a:cubicBezTo>
                  <a:pt x="503816" y="166290"/>
                  <a:pt x="503249" y="166196"/>
                  <a:pt x="500699" y="166196"/>
                </a:cubicBezTo>
                <a:lnTo>
                  <a:pt x="497772" y="166196"/>
                </a:lnTo>
                <a:lnTo>
                  <a:pt x="497772" y="175554"/>
                </a:lnTo>
                <a:cubicBezTo>
                  <a:pt x="498999" y="175741"/>
                  <a:pt x="500133" y="176022"/>
                  <a:pt x="501360" y="176022"/>
                </a:cubicBezTo>
                <a:cubicBezTo>
                  <a:pt x="506554" y="176022"/>
                  <a:pt x="506932" y="174057"/>
                  <a:pt x="507593" y="171437"/>
                </a:cubicBezTo>
                <a:lnTo>
                  <a:pt x="508443" y="171437"/>
                </a:lnTo>
                <a:cubicBezTo>
                  <a:pt x="508443" y="173683"/>
                  <a:pt x="507876" y="175180"/>
                  <a:pt x="507404" y="176958"/>
                </a:cubicBezTo>
                <a:lnTo>
                  <a:pt x="492389" y="176958"/>
                </a:lnTo>
                <a:lnTo>
                  <a:pt x="492389" y="176209"/>
                </a:lnTo>
                <a:close/>
                <a:moveTo>
                  <a:pt x="531580" y="158523"/>
                </a:moveTo>
                <a:cubicBezTo>
                  <a:pt x="535452" y="160675"/>
                  <a:pt x="539512" y="162734"/>
                  <a:pt x="539512" y="168629"/>
                </a:cubicBezTo>
                <a:cubicBezTo>
                  <a:pt x="539512" y="175180"/>
                  <a:pt x="533374" y="177800"/>
                  <a:pt x="528086" y="177800"/>
                </a:cubicBezTo>
                <a:cubicBezTo>
                  <a:pt x="524214" y="177800"/>
                  <a:pt x="521853" y="176771"/>
                  <a:pt x="520342" y="175835"/>
                </a:cubicBezTo>
                <a:cubicBezTo>
                  <a:pt x="519492" y="173963"/>
                  <a:pt x="518736" y="170314"/>
                  <a:pt x="518736" y="167226"/>
                </a:cubicBezTo>
                <a:lnTo>
                  <a:pt x="520342" y="166851"/>
                </a:lnTo>
                <a:cubicBezTo>
                  <a:pt x="520908" y="170407"/>
                  <a:pt x="522703" y="176209"/>
                  <a:pt x="529502" y="176209"/>
                </a:cubicBezTo>
                <a:cubicBezTo>
                  <a:pt x="532902" y="176209"/>
                  <a:pt x="535452" y="174057"/>
                  <a:pt x="535452" y="170220"/>
                </a:cubicBezTo>
                <a:cubicBezTo>
                  <a:pt x="535452" y="166664"/>
                  <a:pt x="532430" y="164231"/>
                  <a:pt x="528558" y="162547"/>
                </a:cubicBezTo>
                <a:lnTo>
                  <a:pt x="525441" y="160862"/>
                </a:lnTo>
                <a:cubicBezTo>
                  <a:pt x="522608" y="159365"/>
                  <a:pt x="520058" y="156277"/>
                  <a:pt x="520058" y="152627"/>
                </a:cubicBezTo>
                <a:cubicBezTo>
                  <a:pt x="520058" y="146638"/>
                  <a:pt x="525064" y="144205"/>
                  <a:pt x="530352" y="144205"/>
                </a:cubicBezTo>
                <a:cubicBezTo>
                  <a:pt x="533374" y="144205"/>
                  <a:pt x="535829" y="144954"/>
                  <a:pt x="537151" y="145796"/>
                </a:cubicBezTo>
                <a:cubicBezTo>
                  <a:pt x="537529" y="147387"/>
                  <a:pt x="537624" y="151317"/>
                  <a:pt x="537624" y="152534"/>
                </a:cubicBezTo>
                <a:lnTo>
                  <a:pt x="536396" y="152534"/>
                </a:lnTo>
                <a:cubicBezTo>
                  <a:pt x="535924" y="150101"/>
                  <a:pt x="535074" y="145796"/>
                  <a:pt x="529502" y="145796"/>
                </a:cubicBezTo>
                <a:cubicBezTo>
                  <a:pt x="526669" y="145796"/>
                  <a:pt x="524119" y="147855"/>
                  <a:pt x="524119" y="151130"/>
                </a:cubicBezTo>
                <a:cubicBezTo>
                  <a:pt x="524119" y="154031"/>
                  <a:pt x="526197" y="155528"/>
                  <a:pt x="528935" y="157119"/>
                </a:cubicBezTo>
                <a:lnTo>
                  <a:pt x="531674" y="158616"/>
                </a:lnTo>
                <a:close/>
                <a:moveTo>
                  <a:pt x="541968" y="176209"/>
                </a:moveTo>
                <a:lnTo>
                  <a:pt x="543384" y="176209"/>
                </a:lnTo>
                <a:cubicBezTo>
                  <a:pt x="544895" y="175928"/>
                  <a:pt x="544895" y="175741"/>
                  <a:pt x="544895" y="170969"/>
                </a:cubicBezTo>
                <a:lnTo>
                  <a:pt x="544895" y="157306"/>
                </a:lnTo>
                <a:cubicBezTo>
                  <a:pt x="544895" y="152534"/>
                  <a:pt x="544895" y="152347"/>
                  <a:pt x="543384" y="152159"/>
                </a:cubicBezTo>
                <a:lnTo>
                  <a:pt x="541968" y="152159"/>
                </a:lnTo>
                <a:lnTo>
                  <a:pt x="541968" y="151224"/>
                </a:lnTo>
                <a:lnTo>
                  <a:pt x="559061" y="151224"/>
                </a:lnTo>
                <a:cubicBezTo>
                  <a:pt x="559249" y="152066"/>
                  <a:pt x="559533" y="153563"/>
                  <a:pt x="559533" y="155341"/>
                </a:cubicBezTo>
                <a:cubicBezTo>
                  <a:pt x="559533" y="156277"/>
                  <a:pt x="559533" y="156558"/>
                  <a:pt x="559533" y="156932"/>
                </a:cubicBezTo>
                <a:lnTo>
                  <a:pt x="558588" y="157119"/>
                </a:lnTo>
                <a:cubicBezTo>
                  <a:pt x="557738" y="152908"/>
                  <a:pt x="557644" y="152347"/>
                  <a:pt x="552072" y="152347"/>
                </a:cubicBezTo>
                <a:lnTo>
                  <a:pt x="548767" y="152347"/>
                </a:lnTo>
                <a:lnTo>
                  <a:pt x="548767" y="163108"/>
                </a:lnTo>
                <a:lnTo>
                  <a:pt x="552261" y="163108"/>
                </a:lnTo>
                <a:cubicBezTo>
                  <a:pt x="555378" y="163108"/>
                  <a:pt x="556039" y="163108"/>
                  <a:pt x="556322" y="161424"/>
                </a:cubicBezTo>
                <a:lnTo>
                  <a:pt x="556511" y="160114"/>
                </a:lnTo>
                <a:lnTo>
                  <a:pt x="557550" y="160114"/>
                </a:lnTo>
                <a:lnTo>
                  <a:pt x="557550" y="167226"/>
                </a:lnTo>
                <a:lnTo>
                  <a:pt x="556511" y="167226"/>
                </a:lnTo>
                <a:lnTo>
                  <a:pt x="556322" y="165915"/>
                </a:lnTo>
                <a:cubicBezTo>
                  <a:pt x="556039" y="164325"/>
                  <a:pt x="555378" y="164231"/>
                  <a:pt x="552261" y="164231"/>
                </a:cubicBezTo>
                <a:lnTo>
                  <a:pt x="548767" y="164231"/>
                </a:lnTo>
                <a:lnTo>
                  <a:pt x="548767" y="175554"/>
                </a:lnTo>
                <a:cubicBezTo>
                  <a:pt x="550184" y="175835"/>
                  <a:pt x="551695" y="176022"/>
                  <a:pt x="553111" y="176022"/>
                </a:cubicBezTo>
                <a:cubicBezTo>
                  <a:pt x="559438" y="176022"/>
                  <a:pt x="559816" y="173683"/>
                  <a:pt x="560572" y="170407"/>
                </a:cubicBezTo>
                <a:lnTo>
                  <a:pt x="561610" y="170594"/>
                </a:lnTo>
                <a:cubicBezTo>
                  <a:pt x="561516" y="173121"/>
                  <a:pt x="560949" y="174993"/>
                  <a:pt x="560288" y="177145"/>
                </a:cubicBezTo>
                <a:lnTo>
                  <a:pt x="542157" y="177145"/>
                </a:lnTo>
                <a:lnTo>
                  <a:pt x="542157" y="176303"/>
                </a:lnTo>
                <a:close/>
                <a:moveTo>
                  <a:pt x="588336" y="175741"/>
                </a:moveTo>
                <a:cubicBezTo>
                  <a:pt x="587014" y="176209"/>
                  <a:pt x="582670" y="177706"/>
                  <a:pt x="578420" y="177706"/>
                </a:cubicBezTo>
                <a:cubicBezTo>
                  <a:pt x="570487" y="177706"/>
                  <a:pt x="563310" y="174244"/>
                  <a:pt x="563310" y="164231"/>
                </a:cubicBezTo>
                <a:cubicBezTo>
                  <a:pt x="563310" y="154218"/>
                  <a:pt x="571809" y="150569"/>
                  <a:pt x="578042" y="150569"/>
                </a:cubicBezTo>
                <a:cubicBezTo>
                  <a:pt x="582103" y="150569"/>
                  <a:pt x="585125" y="151504"/>
                  <a:pt x="586164" y="152159"/>
                </a:cubicBezTo>
                <a:cubicBezTo>
                  <a:pt x="586541" y="153750"/>
                  <a:pt x="586825" y="155996"/>
                  <a:pt x="586825" y="157961"/>
                </a:cubicBezTo>
                <a:lnTo>
                  <a:pt x="585786" y="158242"/>
                </a:lnTo>
                <a:cubicBezTo>
                  <a:pt x="585408" y="156651"/>
                  <a:pt x="584842" y="151879"/>
                  <a:pt x="578137" y="151879"/>
                </a:cubicBezTo>
                <a:cubicBezTo>
                  <a:pt x="571432" y="151879"/>
                  <a:pt x="567560" y="156090"/>
                  <a:pt x="567560" y="163482"/>
                </a:cubicBezTo>
                <a:cubicBezTo>
                  <a:pt x="567560" y="170220"/>
                  <a:pt x="571054" y="176396"/>
                  <a:pt x="578798" y="176396"/>
                </a:cubicBezTo>
                <a:cubicBezTo>
                  <a:pt x="580214" y="176396"/>
                  <a:pt x="582008" y="176209"/>
                  <a:pt x="583425" y="175928"/>
                </a:cubicBezTo>
                <a:lnTo>
                  <a:pt x="583425" y="174525"/>
                </a:lnTo>
                <a:cubicBezTo>
                  <a:pt x="583425" y="169752"/>
                  <a:pt x="583425" y="169565"/>
                  <a:pt x="580686" y="169378"/>
                </a:cubicBezTo>
                <a:lnTo>
                  <a:pt x="579270" y="169378"/>
                </a:lnTo>
                <a:lnTo>
                  <a:pt x="579270" y="168442"/>
                </a:lnTo>
                <a:lnTo>
                  <a:pt x="589374" y="168442"/>
                </a:lnTo>
                <a:lnTo>
                  <a:pt x="589374" y="169284"/>
                </a:lnTo>
                <a:lnTo>
                  <a:pt x="587958" y="169284"/>
                </a:lnTo>
                <a:cubicBezTo>
                  <a:pt x="587202" y="169565"/>
                  <a:pt x="587202" y="169752"/>
                  <a:pt x="587202" y="173589"/>
                </a:cubicBezTo>
                <a:cubicBezTo>
                  <a:pt x="587202" y="174805"/>
                  <a:pt x="587202" y="174993"/>
                  <a:pt x="587863" y="174993"/>
                </a:cubicBezTo>
                <a:lnTo>
                  <a:pt x="588241" y="174993"/>
                </a:lnTo>
                <a:lnTo>
                  <a:pt x="588525" y="175835"/>
                </a:lnTo>
                <a:close/>
                <a:moveTo>
                  <a:pt x="612700" y="176303"/>
                </a:moveTo>
                <a:cubicBezTo>
                  <a:pt x="612134" y="175741"/>
                  <a:pt x="611850" y="175180"/>
                  <a:pt x="611189" y="175180"/>
                </a:cubicBezTo>
                <a:cubicBezTo>
                  <a:pt x="610623" y="175180"/>
                  <a:pt x="607317" y="177613"/>
                  <a:pt x="602123" y="177613"/>
                </a:cubicBezTo>
                <a:cubicBezTo>
                  <a:pt x="593907" y="177613"/>
                  <a:pt x="593246" y="172934"/>
                  <a:pt x="593246" y="167600"/>
                </a:cubicBezTo>
                <a:lnTo>
                  <a:pt x="593246" y="157213"/>
                </a:lnTo>
                <a:cubicBezTo>
                  <a:pt x="593246" y="152440"/>
                  <a:pt x="593246" y="152253"/>
                  <a:pt x="591735" y="152066"/>
                </a:cubicBezTo>
                <a:lnTo>
                  <a:pt x="590319" y="152066"/>
                </a:lnTo>
                <a:lnTo>
                  <a:pt x="590319" y="151130"/>
                </a:lnTo>
                <a:lnTo>
                  <a:pt x="599951" y="151130"/>
                </a:lnTo>
                <a:lnTo>
                  <a:pt x="599951" y="151972"/>
                </a:lnTo>
                <a:lnTo>
                  <a:pt x="598535" y="151972"/>
                </a:lnTo>
                <a:cubicBezTo>
                  <a:pt x="597024" y="152253"/>
                  <a:pt x="597024" y="152440"/>
                  <a:pt x="597024" y="157213"/>
                </a:cubicBezTo>
                <a:lnTo>
                  <a:pt x="597024" y="166945"/>
                </a:lnTo>
                <a:cubicBezTo>
                  <a:pt x="597024" y="172560"/>
                  <a:pt x="597968" y="176303"/>
                  <a:pt x="604106" y="176303"/>
                </a:cubicBezTo>
                <a:cubicBezTo>
                  <a:pt x="608262" y="176303"/>
                  <a:pt x="610717" y="173870"/>
                  <a:pt x="611284" y="173121"/>
                </a:cubicBezTo>
                <a:lnTo>
                  <a:pt x="611284" y="157213"/>
                </a:lnTo>
                <a:cubicBezTo>
                  <a:pt x="611284" y="152440"/>
                  <a:pt x="611284" y="152253"/>
                  <a:pt x="609773" y="152066"/>
                </a:cubicBezTo>
                <a:lnTo>
                  <a:pt x="608356" y="152066"/>
                </a:lnTo>
                <a:lnTo>
                  <a:pt x="608356" y="151130"/>
                </a:lnTo>
                <a:lnTo>
                  <a:pt x="617989" y="151130"/>
                </a:lnTo>
                <a:lnTo>
                  <a:pt x="617989" y="151972"/>
                </a:lnTo>
                <a:lnTo>
                  <a:pt x="616572" y="151972"/>
                </a:lnTo>
                <a:cubicBezTo>
                  <a:pt x="615061" y="152253"/>
                  <a:pt x="615061" y="152440"/>
                  <a:pt x="615061" y="157213"/>
                </a:cubicBezTo>
                <a:lnTo>
                  <a:pt x="615061" y="176958"/>
                </a:lnTo>
                <a:lnTo>
                  <a:pt x="613833" y="177332"/>
                </a:lnTo>
                <a:lnTo>
                  <a:pt x="612795" y="176209"/>
                </a:lnTo>
                <a:close/>
                <a:moveTo>
                  <a:pt x="619877" y="176303"/>
                </a:moveTo>
                <a:lnTo>
                  <a:pt x="621294" y="176303"/>
                </a:lnTo>
                <a:cubicBezTo>
                  <a:pt x="622805" y="176022"/>
                  <a:pt x="622805" y="175835"/>
                  <a:pt x="622805" y="171062"/>
                </a:cubicBezTo>
                <a:lnTo>
                  <a:pt x="622805" y="157400"/>
                </a:lnTo>
                <a:cubicBezTo>
                  <a:pt x="622805" y="152627"/>
                  <a:pt x="622805" y="152440"/>
                  <a:pt x="621294" y="152253"/>
                </a:cubicBezTo>
                <a:lnTo>
                  <a:pt x="619877" y="152253"/>
                </a:lnTo>
                <a:lnTo>
                  <a:pt x="619877" y="151317"/>
                </a:lnTo>
                <a:lnTo>
                  <a:pt x="630265" y="151317"/>
                </a:lnTo>
                <a:cubicBezTo>
                  <a:pt x="634043" y="151317"/>
                  <a:pt x="639331" y="151879"/>
                  <a:pt x="639331" y="157868"/>
                </a:cubicBezTo>
                <a:cubicBezTo>
                  <a:pt x="639331" y="161517"/>
                  <a:pt x="636026" y="163670"/>
                  <a:pt x="633854" y="164699"/>
                </a:cubicBezTo>
                <a:cubicBezTo>
                  <a:pt x="634420" y="165822"/>
                  <a:pt x="635742" y="168349"/>
                  <a:pt x="636781" y="170220"/>
                </a:cubicBezTo>
                <a:cubicBezTo>
                  <a:pt x="638481" y="173215"/>
                  <a:pt x="640181" y="175461"/>
                  <a:pt x="641220" y="176022"/>
                </a:cubicBezTo>
                <a:cubicBezTo>
                  <a:pt x="641598" y="176303"/>
                  <a:pt x="642353" y="176396"/>
                  <a:pt x="643203" y="176396"/>
                </a:cubicBezTo>
                <a:lnTo>
                  <a:pt x="643203" y="177239"/>
                </a:lnTo>
                <a:lnTo>
                  <a:pt x="640181" y="177239"/>
                </a:lnTo>
                <a:cubicBezTo>
                  <a:pt x="637537" y="177239"/>
                  <a:pt x="635742" y="175461"/>
                  <a:pt x="634515" y="173308"/>
                </a:cubicBezTo>
                <a:lnTo>
                  <a:pt x="632909" y="170314"/>
                </a:lnTo>
                <a:cubicBezTo>
                  <a:pt x="631871" y="168349"/>
                  <a:pt x="630926" y="166851"/>
                  <a:pt x="630454" y="166477"/>
                </a:cubicBezTo>
                <a:cubicBezTo>
                  <a:pt x="629793" y="166009"/>
                  <a:pt x="628849" y="166009"/>
                  <a:pt x="627999" y="166009"/>
                </a:cubicBezTo>
                <a:lnTo>
                  <a:pt x="626488" y="166009"/>
                </a:lnTo>
                <a:lnTo>
                  <a:pt x="626488" y="171156"/>
                </a:lnTo>
                <a:cubicBezTo>
                  <a:pt x="626488" y="175928"/>
                  <a:pt x="626488" y="176116"/>
                  <a:pt x="627999" y="176303"/>
                </a:cubicBezTo>
                <a:lnTo>
                  <a:pt x="629415" y="176303"/>
                </a:lnTo>
                <a:lnTo>
                  <a:pt x="629415" y="177332"/>
                </a:lnTo>
                <a:lnTo>
                  <a:pt x="619783" y="177332"/>
                </a:lnTo>
                <a:lnTo>
                  <a:pt x="619783" y="176490"/>
                </a:lnTo>
                <a:close/>
                <a:moveTo>
                  <a:pt x="626582" y="164793"/>
                </a:moveTo>
                <a:lnTo>
                  <a:pt x="628849" y="164793"/>
                </a:lnTo>
                <a:cubicBezTo>
                  <a:pt x="632154" y="164793"/>
                  <a:pt x="635176" y="163015"/>
                  <a:pt x="635176" y="158616"/>
                </a:cubicBezTo>
                <a:cubicBezTo>
                  <a:pt x="635176" y="154218"/>
                  <a:pt x="632154" y="152627"/>
                  <a:pt x="629038" y="152627"/>
                </a:cubicBezTo>
                <a:cubicBezTo>
                  <a:pt x="628188" y="152627"/>
                  <a:pt x="627338" y="152814"/>
                  <a:pt x="626582" y="152908"/>
                </a:cubicBezTo>
                <a:lnTo>
                  <a:pt x="626582" y="164793"/>
                </a:lnTo>
                <a:close/>
                <a:moveTo>
                  <a:pt x="642636" y="164418"/>
                </a:moveTo>
                <a:cubicBezTo>
                  <a:pt x="642636" y="155903"/>
                  <a:pt x="649247" y="150662"/>
                  <a:pt x="656896" y="150662"/>
                </a:cubicBezTo>
                <a:cubicBezTo>
                  <a:pt x="664545" y="150662"/>
                  <a:pt x="670306" y="155247"/>
                  <a:pt x="670306" y="163950"/>
                </a:cubicBezTo>
                <a:cubicBezTo>
                  <a:pt x="670306" y="172653"/>
                  <a:pt x="663979" y="177706"/>
                  <a:pt x="656141" y="177706"/>
                </a:cubicBezTo>
                <a:cubicBezTo>
                  <a:pt x="648302" y="177706"/>
                  <a:pt x="642636" y="172840"/>
                  <a:pt x="642636" y="164325"/>
                </a:cubicBezTo>
                <a:close/>
                <a:moveTo>
                  <a:pt x="656896" y="176490"/>
                </a:moveTo>
                <a:cubicBezTo>
                  <a:pt x="663601" y="176490"/>
                  <a:pt x="666151" y="170782"/>
                  <a:pt x="666151" y="164980"/>
                </a:cubicBezTo>
                <a:cubicBezTo>
                  <a:pt x="666151" y="157587"/>
                  <a:pt x="662468" y="151972"/>
                  <a:pt x="656235" y="151972"/>
                </a:cubicBezTo>
                <a:cubicBezTo>
                  <a:pt x="650002" y="151972"/>
                  <a:pt x="646791" y="156838"/>
                  <a:pt x="646791" y="163670"/>
                </a:cubicBezTo>
                <a:cubicBezTo>
                  <a:pt x="646791" y="171717"/>
                  <a:pt x="650947" y="176490"/>
                  <a:pt x="656896" y="176490"/>
                </a:cubicBezTo>
                <a:close/>
                <a:moveTo>
                  <a:pt x="683244" y="162359"/>
                </a:moveTo>
                <a:cubicBezTo>
                  <a:pt x="686360" y="164137"/>
                  <a:pt x="689665" y="165728"/>
                  <a:pt x="689665" y="170501"/>
                </a:cubicBezTo>
                <a:cubicBezTo>
                  <a:pt x="689665" y="175835"/>
                  <a:pt x="684755" y="177800"/>
                  <a:pt x="680505" y="177800"/>
                </a:cubicBezTo>
                <a:cubicBezTo>
                  <a:pt x="677389" y="177800"/>
                  <a:pt x="675500" y="176958"/>
                  <a:pt x="674272" y="176209"/>
                </a:cubicBezTo>
                <a:cubicBezTo>
                  <a:pt x="673517" y="174712"/>
                  <a:pt x="673045" y="171811"/>
                  <a:pt x="673045" y="169284"/>
                </a:cubicBezTo>
                <a:lnTo>
                  <a:pt x="674272" y="169004"/>
                </a:lnTo>
                <a:cubicBezTo>
                  <a:pt x="674744" y="171811"/>
                  <a:pt x="676161" y="176490"/>
                  <a:pt x="681638" y="176490"/>
                </a:cubicBezTo>
                <a:cubicBezTo>
                  <a:pt x="684377" y="176490"/>
                  <a:pt x="686360" y="174712"/>
                  <a:pt x="686360" y="171624"/>
                </a:cubicBezTo>
                <a:cubicBezTo>
                  <a:pt x="686360" y="168723"/>
                  <a:pt x="683905" y="166758"/>
                  <a:pt x="680883" y="165448"/>
                </a:cubicBezTo>
                <a:lnTo>
                  <a:pt x="678333" y="164044"/>
                </a:lnTo>
                <a:cubicBezTo>
                  <a:pt x="676067" y="162827"/>
                  <a:pt x="673989" y="160394"/>
                  <a:pt x="673989" y="157493"/>
                </a:cubicBezTo>
                <a:cubicBezTo>
                  <a:pt x="673989" y="152721"/>
                  <a:pt x="678050" y="150662"/>
                  <a:pt x="682205" y="150662"/>
                </a:cubicBezTo>
                <a:cubicBezTo>
                  <a:pt x="684660" y="150662"/>
                  <a:pt x="686643" y="151317"/>
                  <a:pt x="687682" y="151879"/>
                </a:cubicBezTo>
                <a:cubicBezTo>
                  <a:pt x="687966" y="153095"/>
                  <a:pt x="688060" y="156277"/>
                  <a:pt x="688060" y="157306"/>
                </a:cubicBezTo>
                <a:lnTo>
                  <a:pt x="687021" y="157306"/>
                </a:lnTo>
                <a:cubicBezTo>
                  <a:pt x="686643" y="155341"/>
                  <a:pt x="685982" y="151879"/>
                  <a:pt x="681544" y="151879"/>
                </a:cubicBezTo>
                <a:cubicBezTo>
                  <a:pt x="679277" y="151879"/>
                  <a:pt x="677200" y="153563"/>
                  <a:pt x="677200" y="156183"/>
                </a:cubicBezTo>
                <a:cubicBezTo>
                  <a:pt x="677200" y="158523"/>
                  <a:pt x="678900" y="159739"/>
                  <a:pt x="681072" y="161049"/>
                </a:cubicBezTo>
                <a:lnTo>
                  <a:pt x="683244" y="162266"/>
                </a:lnTo>
                <a:close/>
                <a:moveTo>
                  <a:pt x="89336" y="0"/>
                </a:moveTo>
                <a:cubicBezTo>
                  <a:pt x="40041" y="0"/>
                  <a:pt x="0" y="39677"/>
                  <a:pt x="0" y="88526"/>
                </a:cubicBezTo>
                <a:cubicBezTo>
                  <a:pt x="0" y="137374"/>
                  <a:pt x="40041" y="177051"/>
                  <a:pt x="89336" y="177051"/>
                </a:cubicBezTo>
                <a:cubicBezTo>
                  <a:pt x="138632" y="177051"/>
                  <a:pt x="178673" y="137374"/>
                  <a:pt x="178673" y="88526"/>
                </a:cubicBezTo>
                <a:cubicBezTo>
                  <a:pt x="178673" y="39677"/>
                  <a:pt x="138726" y="0"/>
                  <a:pt x="89336" y="0"/>
                </a:cubicBezTo>
                <a:close/>
                <a:moveTo>
                  <a:pt x="88109" y="36777"/>
                </a:moveTo>
                <a:cubicBezTo>
                  <a:pt x="90942" y="38742"/>
                  <a:pt x="93397" y="41175"/>
                  <a:pt x="96513" y="43982"/>
                </a:cubicBezTo>
                <a:cubicBezTo>
                  <a:pt x="97080" y="44450"/>
                  <a:pt x="97647" y="45105"/>
                  <a:pt x="99630" y="44450"/>
                </a:cubicBezTo>
                <a:cubicBezTo>
                  <a:pt x="103785" y="43233"/>
                  <a:pt x="113418" y="38555"/>
                  <a:pt x="120311" y="37899"/>
                </a:cubicBezTo>
                <a:cubicBezTo>
                  <a:pt x="123428" y="37525"/>
                  <a:pt x="124278" y="37899"/>
                  <a:pt x="126166" y="39584"/>
                </a:cubicBezTo>
                <a:cubicBezTo>
                  <a:pt x="129755" y="42578"/>
                  <a:pt x="132399" y="44824"/>
                  <a:pt x="134666" y="47257"/>
                </a:cubicBezTo>
                <a:cubicBezTo>
                  <a:pt x="127583" y="48100"/>
                  <a:pt x="125316" y="48661"/>
                  <a:pt x="123805" y="49035"/>
                </a:cubicBezTo>
                <a:lnTo>
                  <a:pt x="123050" y="49223"/>
                </a:lnTo>
                <a:lnTo>
                  <a:pt x="122956" y="49223"/>
                </a:lnTo>
                <a:cubicBezTo>
                  <a:pt x="119745" y="50065"/>
                  <a:pt x="118706" y="52217"/>
                  <a:pt x="118517" y="53153"/>
                </a:cubicBezTo>
                <a:cubicBezTo>
                  <a:pt x="118423" y="53527"/>
                  <a:pt x="118328" y="54089"/>
                  <a:pt x="118328" y="54650"/>
                </a:cubicBezTo>
                <a:cubicBezTo>
                  <a:pt x="118328" y="55679"/>
                  <a:pt x="118611" y="56896"/>
                  <a:pt x="119650" y="58300"/>
                </a:cubicBezTo>
                <a:cubicBezTo>
                  <a:pt x="121445" y="61201"/>
                  <a:pt x="122389" y="63166"/>
                  <a:pt x="123050" y="64663"/>
                </a:cubicBezTo>
                <a:cubicBezTo>
                  <a:pt x="116439" y="66722"/>
                  <a:pt x="109168" y="69436"/>
                  <a:pt x="105957" y="70839"/>
                </a:cubicBezTo>
                <a:cubicBezTo>
                  <a:pt x="103974" y="71775"/>
                  <a:pt x="102557" y="73459"/>
                  <a:pt x="102180" y="75518"/>
                </a:cubicBezTo>
                <a:cubicBezTo>
                  <a:pt x="102180" y="75799"/>
                  <a:pt x="102085" y="76267"/>
                  <a:pt x="102085" y="76735"/>
                </a:cubicBezTo>
                <a:cubicBezTo>
                  <a:pt x="102085" y="77951"/>
                  <a:pt x="102463" y="79729"/>
                  <a:pt x="104068" y="81414"/>
                </a:cubicBezTo>
                <a:cubicBezTo>
                  <a:pt x="108979" y="86654"/>
                  <a:pt x="114456" y="98445"/>
                  <a:pt x="114456" y="111453"/>
                </a:cubicBezTo>
                <a:cubicBezTo>
                  <a:pt x="114456" y="114260"/>
                  <a:pt x="114173" y="117161"/>
                  <a:pt x="113606" y="120062"/>
                </a:cubicBezTo>
                <a:cubicBezTo>
                  <a:pt x="110868" y="133537"/>
                  <a:pt x="101707" y="143831"/>
                  <a:pt x="86314" y="150662"/>
                </a:cubicBezTo>
                <a:cubicBezTo>
                  <a:pt x="78382" y="154218"/>
                  <a:pt x="70260" y="154967"/>
                  <a:pt x="62044" y="154686"/>
                </a:cubicBezTo>
                <a:cubicBezTo>
                  <a:pt x="62517" y="154686"/>
                  <a:pt x="62989" y="154686"/>
                  <a:pt x="63461" y="154592"/>
                </a:cubicBezTo>
                <a:cubicBezTo>
                  <a:pt x="78854" y="152721"/>
                  <a:pt x="89714" y="147480"/>
                  <a:pt x="97175" y="134286"/>
                </a:cubicBezTo>
                <a:cubicBezTo>
                  <a:pt x="107468" y="116131"/>
                  <a:pt x="99630" y="93766"/>
                  <a:pt x="84142" y="81133"/>
                </a:cubicBezTo>
                <a:cubicBezTo>
                  <a:pt x="79704" y="77577"/>
                  <a:pt x="74699" y="74770"/>
                  <a:pt x="69788" y="71869"/>
                </a:cubicBezTo>
                <a:cubicBezTo>
                  <a:pt x="68560" y="71120"/>
                  <a:pt x="67899" y="70091"/>
                  <a:pt x="69410" y="68219"/>
                </a:cubicBezTo>
                <a:cubicBezTo>
                  <a:pt x="71960" y="64663"/>
                  <a:pt x="76210" y="59142"/>
                  <a:pt x="83198" y="53527"/>
                </a:cubicBezTo>
                <a:cubicBezTo>
                  <a:pt x="84615" y="52498"/>
                  <a:pt x="84048" y="51656"/>
                  <a:pt x="83387" y="50813"/>
                </a:cubicBezTo>
                <a:cubicBezTo>
                  <a:pt x="80932" y="48755"/>
                  <a:pt x="79232" y="47538"/>
                  <a:pt x="76115" y="45667"/>
                </a:cubicBezTo>
                <a:cubicBezTo>
                  <a:pt x="74415" y="44824"/>
                  <a:pt x="73754" y="43982"/>
                  <a:pt x="75077" y="42766"/>
                </a:cubicBezTo>
                <a:cubicBezTo>
                  <a:pt x="76588" y="41362"/>
                  <a:pt x="79043" y="39303"/>
                  <a:pt x="84992" y="36777"/>
                </a:cubicBezTo>
                <a:cubicBezTo>
                  <a:pt x="86220" y="36028"/>
                  <a:pt x="87542" y="36496"/>
                  <a:pt x="88298" y="37057"/>
                </a:cubicBezTo>
                <a:close/>
                <a:moveTo>
                  <a:pt x="29936" y="52498"/>
                </a:moveTo>
                <a:cubicBezTo>
                  <a:pt x="31164" y="50065"/>
                  <a:pt x="34091" y="44731"/>
                  <a:pt x="36641" y="41455"/>
                </a:cubicBezTo>
                <a:cubicBezTo>
                  <a:pt x="37302" y="40707"/>
                  <a:pt x="37774" y="40333"/>
                  <a:pt x="39191" y="40613"/>
                </a:cubicBezTo>
                <a:cubicBezTo>
                  <a:pt x="41741" y="40988"/>
                  <a:pt x="46179" y="42859"/>
                  <a:pt x="51940" y="44450"/>
                </a:cubicBezTo>
                <a:cubicBezTo>
                  <a:pt x="52979" y="44731"/>
                  <a:pt x="53640" y="44731"/>
                  <a:pt x="54584" y="43701"/>
                </a:cubicBezTo>
                <a:cubicBezTo>
                  <a:pt x="56945" y="41081"/>
                  <a:pt x="63650" y="34999"/>
                  <a:pt x="74415" y="30507"/>
                </a:cubicBezTo>
                <a:cubicBezTo>
                  <a:pt x="75643" y="30039"/>
                  <a:pt x="77249" y="29945"/>
                  <a:pt x="78760" y="30694"/>
                </a:cubicBezTo>
                <a:cubicBezTo>
                  <a:pt x="80082" y="31349"/>
                  <a:pt x="81498" y="31910"/>
                  <a:pt x="83198" y="32753"/>
                </a:cubicBezTo>
                <a:cubicBezTo>
                  <a:pt x="78098" y="35092"/>
                  <a:pt x="75360" y="37151"/>
                  <a:pt x="73282" y="39022"/>
                </a:cubicBezTo>
                <a:cubicBezTo>
                  <a:pt x="71488" y="40613"/>
                  <a:pt x="71110" y="42391"/>
                  <a:pt x="71110" y="43514"/>
                </a:cubicBezTo>
                <a:cubicBezTo>
                  <a:pt x="71110" y="43795"/>
                  <a:pt x="71110" y="44076"/>
                  <a:pt x="71110" y="44263"/>
                </a:cubicBezTo>
                <a:cubicBezTo>
                  <a:pt x="71394" y="46228"/>
                  <a:pt x="72716" y="47912"/>
                  <a:pt x="74982" y="49129"/>
                </a:cubicBezTo>
                <a:lnTo>
                  <a:pt x="74982" y="49129"/>
                </a:lnTo>
                <a:lnTo>
                  <a:pt x="75265" y="49316"/>
                </a:lnTo>
                <a:lnTo>
                  <a:pt x="74982" y="49129"/>
                </a:lnTo>
                <a:cubicBezTo>
                  <a:pt x="76588" y="50065"/>
                  <a:pt x="77815" y="50907"/>
                  <a:pt x="78948" y="51749"/>
                </a:cubicBezTo>
                <a:cubicBezTo>
                  <a:pt x="73093" y="56802"/>
                  <a:pt x="69316" y="61669"/>
                  <a:pt x="66955" y="65131"/>
                </a:cubicBezTo>
                <a:cubicBezTo>
                  <a:pt x="65161" y="67377"/>
                  <a:pt x="65066" y="69436"/>
                  <a:pt x="65255" y="70746"/>
                </a:cubicBezTo>
                <a:cubicBezTo>
                  <a:pt x="65444" y="72056"/>
                  <a:pt x="66294" y="73927"/>
                  <a:pt x="68655" y="75331"/>
                </a:cubicBezTo>
                <a:lnTo>
                  <a:pt x="71110" y="76735"/>
                </a:lnTo>
                <a:cubicBezTo>
                  <a:pt x="75171" y="79168"/>
                  <a:pt x="79043" y="81414"/>
                  <a:pt x="82443" y="84127"/>
                </a:cubicBezTo>
                <a:cubicBezTo>
                  <a:pt x="95664" y="94889"/>
                  <a:pt x="103974" y="114728"/>
                  <a:pt x="94341" y="131572"/>
                </a:cubicBezTo>
                <a:cubicBezTo>
                  <a:pt x="87920" y="142895"/>
                  <a:pt x="78571" y="148791"/>
                  <a:pt x="64028" y="150569"/>
                </a:cubicBezTo>
                <a:cubicBezTo>
                  <a:pt x="58739" y="151224"/>
                  <a:pt x="53734" y="150756"/>
                  <a:pt x="49012" y="149539"/>
                </a:cubicBezTo>
                <a:cubicBezTo>
                  <a:pt x="50901" y="149820"/>
                  <a:pt x="52884" y="149913"/>
                  <a:pt x="54962" y="149820"/>
                </a:cubicBezTo>
                <a:cubicBezTo>
                  <a:pt x="65822" y="149633"/>
                  <a:pt x="77343" y="145890"/>
                  <a:pt x="83292" y="136625"/>
                </a:cubicBezTo>
                <a:cubicBezTo>
                  <a:pt x="98213" y="113418"/>
                  <a:pt x="81026" y="89368"/>
                  <a:pt x="57889" y="81788"/>
                </a:cubicBezTo>
                <a:cubicBezTo>
                  <a:pt x="52601" y="80010"/>
                  <a:pt x="44007" y="78232"/>
                  <a:pt x="37208" y="77390"/>
                </a:cubicBezTo>
                <a:cubicBezTo>
                  <a:pt x="34752" y="77109"/>
                  <a:pt x="34091" y="76267"/>
                  <a:pt x="34847" y="74582"/>
                </a:cubicBezTo>
                <a:cubicBezTo>
                  <a:pt x="36169" y="71588"/>
                  <a:pt x="38908" y="65786"/>
                  <a:pt x="43818" y="58487"/>
                </a:cubicBezTo>
                <a:cubicBezTo>
                  <a:pt x="44007" y="58206"/>
                  <a:pt x="43913" y="57364"/>
                  <a:pt x="42968" y="57083"/>
                </a:cubicBezTo>
                <a:cubicBezTo>
                  <a:pt x="40419" y="56335"/>
                  <a:pt x="35225" y="55024"/>
                  <a:pt x="31069" y="54369"/>
                </a:cubicBezTo>
                <a:cubicBezTo>
                  <a:pt x="29558" y="54182"/>
                  <a:pt x="28992" y="53434"/>
                  <a:pt x="29653" y="52217"/>
                </a:cubicBezTo>
                <a:close/>
                <a:moveTo>
                  <a:pt x="101613" y="168161"/>
                </a:moveTo>
                <a:cubicBezTo>
                  <a:pt x="50051" y="176022"/>
                  <a:pt x="23798" y="137655"/>
                  <a:pt x="23798" y="137655"/>
                </a:cubicBezTo>
                <a:cubicBezTo>
                  <a:pt x="35602" y="148978"/>
                  <a:pt x="55717" y="167413"/>
                  <a:pt x="86314" y="153469"/>
                </a:cubicBezTo>
                <a:cubicBezTo>
                  <a:pt x="130605" y="133818"/>
                  <a:pt x="117573" y="89929"/>
                  <a:pt x="105485" y="77109"/>
                </a:cubicBezTo>
                <a:cubicBezTo>
                  <a:pt x="104068" y="75612"/>
                  <a:pt x="104918" y="74302"/>
                  <a:pt x="106052" y="73834"/>
                </a:cubicBezTo>
                <a:cubicBezTo>
                  <a:pt x="109546" y="72243"/>
                  <a:pt x="118800" y="68781"/>
                  <a:pt x="126072" y="66815"/>
                </a:cubicBezTo>
                <a:cubicBezTo>
                  <a:pt x="126922" y="66535"/>
                  <a:pt x="127016" y="66160"/>
                  <a:pt x="126639" y="65131"/>
                </a:cubicBezTo>
                <a:cubicBezTo>
                  <a:pt x="125977" y="63353"/>
                  <a:pt x="125316" y="60639"/>
                  <a:pt x="121633" y="54744"/>
                </a:cubicBezTo>
                <a:cubicBezTo>
                  <a:pt x="120500" y="53527"/>
                  <a:pt x="120972" y="52779"/>
                  <a:pt x="122294" y="52498"/>
                </a:cubicBezTo>
                <a:cubicBezTo>
                  <a:pt x="123900" y="52123"/>
                  <a:pt x="125222" y="51562"/>
                  <a:pt x="134477" y="50533"/>
                </a:cubicBezTo>
                <a:cubicBezTo>
                  <a:pt x="135516" y="50345"/>
                  <a:pt x="136554" y="50720"/>
                  <a:pt x="136932" y="51562"/>
                </a:cubicBezTo>
                <a:cubicBezTo>
                  <a:pt x="138915" y="55024"/>
                  <a:pt x="140332" y="58580"/>
                  <a:pt x="141748" y="63072"/>
                </a:cubicBezTo>
                <a:cubicBezTo>
                  <a:pt x="141843" y="63540"/>
                  <a:pt x="142598" y="64476"/>
                  <a:pt x="143354" y="64476"/>
                </a:cubicBezTo>
                <a:cubicBezTo>
                  <a:pt x="146753" y="64569"/>
                  <a:pt x="158936" y="64663"/>
                  <a:pt x="165357" y="65973"/>
                </a:cubicBezTo>
                <a:cubicBezTo>
                  <a:pt x="165829" y="66067"/>
                  <a:pt x="166963" y="66722"/>
                  <a:pt x="167246" y="67470"/>
                </a:cubicBezTo>
                <a:cubicBezTo>
                  <a:pt x="168946" y="72524"/>
                  <a:pt x="172723" y="97135"/>
                  <a:pt x="161863" y="123056"/>
                </a:cubicBezTo>
                <a:cubicBezTo>
                  <a:pt x="149398" y="152721"/>
                  <a:pt x="125222" y="164699"/>
                  <a:pt x="101707" y="168255"/>
                </a:cubicBezTo>
                <a:close/>
              </a:path>
            </a:pathLst>
          </a:custGeom>
          <a:solidFill>
            <a:srgbClr val="FF7500"/>
          </a:solidFill>
          <a:ln w="9403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272988"/>
            <a:ext cx="5772150" cy="849709"/>
          </a:xfrm>
        </p:spPr>
        <p:txBody>
          <a:bodyPr anchor="ctr">
            <a:normAutofit/>
          </a:bodyPr>
          <a:lstStyle>
            <a:lvl1pPr algn="l">
              <a:defRPr sz="3200" b="1">
                <a:solidFill>
                  <a:srgbClr val="FF7500"/>
                </a:solidFill>
                <a:latin typeface="Montserrat" pitchFamily="2" charset="77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2242782"/>
            <a:ext cx="5772150" cy="27384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400">
                <a:solidFill>
                  <a:srgbClr val="334C5A"/>
                </a:solidFill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16/02/2024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rgbClr val="334C5A"/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0138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62760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MX" dirty="0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56317"/>
            <a:ext cx="7886700" cy="28764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0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EDA76F1E-69CB-CC42-83E0-BD2920D26B65}" type="datetimeFigureOut">
              <a:rPr lang="es-CO" smtClean="0"/>
              <a:pPr/>
              <a:t>16/02/2024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ct val="10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10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DA21D851-9331-274E-9BA9-709A3B64157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0830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8" r:id="rId2"/>
    <p:sldLayoutId id="2147483683" r:id="rId3"/>
    <p:sldLayoutId id="2147483685" r:id="rId4"/>
    <p:sldLayoutId id="2147483686" r:id="rId5"/>
    <p:sldLayoutId id="2147483687" r:id="rId6"/>
    <p:sldLayoutId id="2147483681" r:id="rId7"/>
    <p:sldLayoutId id="2147483672" r:id="rId8"/>
    <p:sldLayoutId id="2147483684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62" r:id="rId16"/>
    <p:sldLayoutId id="2147483663" r:id="rId17"/>
    <p:sldLayoutId id="2147483664" r:id="rId18"/>
    <p:sldLayoutId id="2147483673" r:id="rId19"/>
    <p:sldLayoutId id="2147483665" r:id="rId20"/>
    <p:sldLayoutId id="2147483666" r:id="rId21"/>
    <p:sldLayoutId id="2147483682" r:id="rId22"/>
    <p:sldLayoutId id="2147483667" r:id="rId23"/>
    <p:sldLayoutId id="2147483668" r:id="rId24"/>
  </p:sldLayoutIdLst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rgbClr val="334C5A"/>
          </a:solidFill>
          <a:latin typeface="Montserrat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334C5A"/>
          </a:solidFill>
          <a:latin typeface="Montserrat" pitchFamily="2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334C5A"/>
          </a:solidFill>
          <a:latin typeface="Montserrat" pitchFamily="2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334C5A"/>
          </a:solidFill>
          <a:latin typeface="Montserrat" pitchFamily="2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334C5A"/>
          </a:solidFill>
          <a:latin typeface="Montserrat" pitchFamily="2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334C5A"/>
          </a:solidFill>
          <a:latin typeface="Montserrat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CE5C19-5345-CE28-DB38-542F21F41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541" y="2161049"/>
            <a:ext cx="7259918" cy="1414001"/>
          </a:xfrm>
        </p:spPr>
        <p:txBody>
          <a:bodyPr>
            <a:normAutofit fontScale="90000"/>
          </a:bodyPr>
          <a:lstStyle/>
          <a:p>
            <a:r>
              <a:rPr lang="es-ES" dirty="0"/>
              <a:t>INFORME DE ACCESO A LA INFORMACIÓN PÚBLICA</a:t>
            </a:r>
          </a:p>
        </p:txBody>
      </p:sp>
    </p:spTree>
    <p:extLst>
      <p:ext uri="{BB962C8B-B14F-4D97-AF65-F5344CB8AC3E}">
        <p14:creationId xmlns:p14="http://schemas.microsoft.com/office/powerpoint/2010/main" val="2453812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A285C1C-EEB2-5354-15CF-A5F2F2D3B3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82141" y="839606"/>
            <a:ext cx="5537200" cy="694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MONITOREO</a:t>
            </a:r>
            <a:r>
              <a:rPr kumimoji="0" sz="2250" b="1" i="0" u="none" strike="noStrike" kern="1200" cap="none" spc="-31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DEL</a:t>
            </a:r>
            <a:r>
              <a:rPr kumimoji="0" sz="2250" b="1" i="0" u="none" strike="noStrike" kern="1200" cap="none" spc="-17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ACCESO</a:t>
            </a:r>
            <a:r>
              <a:rPr kumimoji="0" sz="2250" b="1" i="0" u="none" strike="noStrike" kern="1200" cap="none" spc="-37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A</a:t>
            </a:r>
            <a:r>
              <a:rPr kumimoji="0" sz="2250" b="1" i="0" u="none" strike="noStrike" kern="1200" cap="none" spc="-24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LA</a:t>
            </a:r>
            <a:r>
              <a:rPr kumimoji="0" sz="2250" b="1" i="0" u="none" strike="noStrike" kern="1200" cap="none" spc="-31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INFORMACIÓN</a:t>
            </a:r>
            <a:r>
              <a:rPr kumimoji="0" sz="2250" b="1" i="0" u="none" strike="noStrike" kern="1200" cap="none" spc="-23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PÚBLICA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A458371-8C11-1AD8-86E6-540EDB3FA883}"/>
              </a:ext>
            </a:extLst>
          </p:cNvPr>
          <p:cNvSpPr txBox="1"/>
          <p:nvPr/>
        </p:nvSpPr>
        <p:spPr>
          <a:xfrm>
            <a:off x="91257" y="2487439"/>
            <a:ext cx="230269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MAYO 2023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E162773-89B8-4FA4-ED58-9C64CBE39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44" t="27951" r="16335" b="29000"/>
          <a:stretch/>
        </p:blipFill>
        <p:spPr>
          <a:xfrm>
            <a:off x="3271959" y="2165350"/>
            <a:ext cx="5624650" cy="2005310"/>
          </a:xfrm>
          <a:prstGeom prst="rect">
            <a:avLst/>
          </a:prstGeom>
          <a:ln w="28575"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85832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A285C1C-EEB2-5354-15CF-A5F2F2D3B3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82141" y="839606"/>
            <a:ext cx="5537200" cy="694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MONITOREO</a:t>
            </a:r>
            <a:r>
              <a:rPr kumimoji="0" sz="2250" b="1" i="0" u="none" strike="noStrike" kern="1200" cap="none" spc="-31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DEL</a:t>
            </a:r>
            <a:r>
              <a:rPr kumimoji="0" sz="2250" b="1" i="0" u="none" strike="noStrike" kern="1200" cap="none" spc="-17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ACCESO</a:t>
            </a:r>
            <a:r>
              <a:rPr kumimoji="0" sz="2250" b="1" i="0" u="none" strike="noStrike" kern="1200" cap="none" spc="-37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A</a:t>
            </a:r>
            <a:r>
              <a:rPr kumimoji="0" sz="2250" b="1" i="0" u="none" strike="noStrike" kern="1200" cap="none" spc="-24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LA</a:t>
            </a:r>
            <a:r>
              <a:rPr kumimoji="0" sz="2250" b="1" i="0" u="none" strike="noStrike" kern="1200" cap="none" spc="-31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INFORMACIÓN</a:t>
            </a:r>
            <a:r>
              <a:rPr kumimoji="0" sz="2250" b="1" i="0" u="none" strike="noStrike" kern="1200" cap="none" spc="-23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PÚBLICA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A458371-8C11-1AD8-86E6-540EDB3FA883}"/>
              </a:ext>
            </a:extLst>
          </p:cNvPr>
          <p:cNvSpPr txBox="1"/>
          <p:nvPr/>
        </p:nvSpPr>
        <p:spPr>
          <a:xfrm>
            <a:off x="91257" y="2487439"/>
            <a:ext cx="222649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>
                <a:solidFill>
                  <a:srgbClr val="FFFFFF"/>
                </a:solidFill>
                <a:latin typeface="Montserrat"/>
              </a:rPr>
              <a:t>ABRIL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2023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196C490-ED11-FE56-9DAA-9F989AF907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3" t="33201" r="18106" b="26900"/>
          <a:stretch/>
        </p:blipFill>
        <p:spPr>
          <a:xfrm>
            <a:off x="3262724" y="2197100"/>
            <a:ext cx="5667743" cy="1889248"/>
          </a:xfrm>
          <a:prstGeom prst="rect">
            <a:avLst/>
          </a:prstGeom>
          <a:ln w="28575"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19388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A285C1C-EEB2-5354-15CF-A5F2F2D3B3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82141" y="839606"/>
            <a:ext cx="5537200" cy="694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MONITOREO</a:t>
            </a:r>
            <a:r>
              <a:rPr kumimoji="0" sz="2250" b="1" i="0" u="none" strike="noStrike" kern="1200" cap="none" spc="-31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DEL</a:t>
            </a:r>
            <a:r>
              <a:rPr kumimoji="0" sz="2250" b="1" i="0" u="none" strike="noStrike" kern="1200" cap="none" spc="-17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ACCESO</a:t>
            </a:r>
            <a:r>
              <a:rPr kumimoji="0" sz="2250" b="1" i="0" u="none" strike="noStrike" kern="1200" cap="none" spc="-37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A</a:t>
            </a:r>
            <a:r>
              <a:rPr kumimoji="0" sz="2250" b="1" i="0" u="none" strike="noStrike" kern="1200" cap="none" spc="-24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LA</a:t>
            </a:r>
            <a:r>
              <a:rPr kumimoji="0" sz="2250" b="1" i="0" u="none" strike="noStrike" kern="1200" cap="none" spc="-31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INFORMACIÓN</a:t>
            </a:r>
            <a:r>
              <a:rPr kumimoji="0" sz="2250" b="1" i="0" u="none" strike="noStrike" kern="1200" cap="none" spc="-23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PÚBLICA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A458371-8C11-1AD8-86E6-540EDB3FA883}"/>
              </a:ext>
            </a:extLst>
          </p:cNvPr>
          <p:cNvSpPr txBox="1"/>
          <p:nvPr/>
        </p:nvSpPr>
        <p:spPr>
          <a:xfrm>
            <a:off x="294457" y="2125489"/>
            <a:ext cx="245115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MARZO 2023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65F59E2-86C6-640D-3690-F7D19D15FA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45" t="30050" r="12201" b="26900"/>
          <a:stretch/>
        </p:blipFill>
        <p:spPr>
          <a:xfrm>
            <a:off x="3239292" y="2210185"/>
            <a:ext cx="5643904" cy="1896722"/>
          </a:xfrm>
          <a:prstGeom prst="rect">
            <a:avLst/>
          </a:prstGeom>
          <a:ln w="38100"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061012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A285C1C-EEB2-5354-15CF-A5F2F2D3B3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82141" y="839606"/>
            <a:ext cx="5537200" cy="694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MONITOREO</a:t>
            </a:r>
            <a:r>
              <a:rPr kumimoji="0" sz="2250" b="1" i="0" u="none" strike="noStrike" kern="1200" cap="none" spc="-31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DEL</a:t>
            </a:r>
            <a:r>
              <a:rPr kumimoji="0" sz="2250" b="1" i="0" u="none" strike="noStrike" kern="1200" cap="none" spc="-17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ACCESO</a:t>
            </a:r>
            <a:r>
              <a:rPr kumimoji="0" sz="2250" b="1" i="0" u="none" strike="noStrike" kern="1200" cap="none" spc="-37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A</a:t>
            </a:r>
            <a:r>
              <a:rPr kumimoji="0" sz="2250" b="1" i="0" u="none" strike="noStrike" kern="1200" cap="none" spc="-24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LA</a:t>
            </a:r>
            <a:r>
              <a:rPr kumimoji="0" sz="2250" b="1" i="0" u="none" strike="noStrike" kern="1200" cap="none" spc="-31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INFORMACIÓN</a:t>
            </a:r>
            <a:r>
              <a:rPr kumimoji="0" sz="2250" b="1" i="0" u="none" strike="noStrike" kern="1200" cap="none" spc="-23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PÚBLICA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A458371-8C11-1AD8-86E6-540EDB3FA883}"/>
              </a:ext>
            </a:extLst>
          </p:cNvPr>
          <p:cNvSpPr txBox="1"/>
          <p:nvPr/>
        </p:nvSpPr>
        <p:spPr>
          <a:xfrm>
            <a:off x="294457" y="2125489"/>
            <a:ext cx="245115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>
                <a:solidFill>
                  <a:srgbClr val="FFFFFF"/>
                </a:solidFill>
                <a:latin typeface="Montserrat"/>
              </a:rPr>
              <a:t>FEBRERO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2023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B1AE16F-27CF-D7C5-202D-8688B7CAB2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45" t="29000" r="13971" b="27950"/>
          <a:stretch/>
        </p:blipFill>
        <p:spPr>
          <a:xfrm>
            <a:off x="3245641" y="2125489"/>
            <a:ext cx="5721504" cy="1971274"/>
          </a:xfrm>
          <a:prstGeom prst="rect">
            <a:avLst/>
          </a:prstGeom>
          <a:ln w="38100"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66634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A285C1C-EEB2-5354-15CF-A5F2F2D3B3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82141" y="858656"/>
            <a:ext cx="5537200" cy="694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MONITOREO</a:t>
            </a:r>
            <a:r>
              <a:rPr kumimoji="0" sz="2250" b="1" i="0" u="none" strike="noStrike" kern="1200" cap="none" spc="-31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DEL</a:t>
            </a:r>
            <a:r>
              <a:rPr kumimoji="0" sz="2250" b="1" i="0" u="none" strike="noStrike" kern="1200" cap="none" spc="-17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ACCESO</a:t>
            </a:r>
            <a:r>
              <a:rPr kumimoji="0" sz="2250" b="1" i="0" u="none" strike="noStrike" kern="1200" cap="none" spc="-37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A</a:t>
            </a:r>
            <a:r>
              <a:rPr kumimoji="0" sz="2250" b="1" i="0" u="none" strike="noStrike" kern="1200" cap="none" spc="-24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LA</a:t>
            </a:r>
            <a:r>
              <a:rPr kumimoji="0" sz="2250" b="1" i="0" u="none" strike="noStrike" kern="1200" cap="none" spc="-31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INFORMACIÓN</a:t>
            </a:r>
            <a:r>
              <a:rPr kumimoji="0" sz="2250" b="1" i="0" u="none" strike="noStrike" kern="1200" cap="none" spc="-23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PÚBLICA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8848011-C077-B055-7880-BF2F77B8BE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82" t="24568" r="11019" b="31638"/>
          <a:stretch/>
        </p:blipFill>
        <p:spPr>
          <a:xfrm>
            <a:off x="3285755" y="2255485"/>
            <a:ext cx="5632448" cy="1804144"/>
          </a:xfrm>
          <a:prstGeom prst="rect">
            <a:avLst/>
          </a:prstGeom>
          <a:ln w="38100">
            <a:solidFill>
              <a:schemeClr val="accent6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A458371-8C11-1AD8-86E6-540EDB3FA883}"/>
              </a:ext>
            </a:extLst>
          </p:cNvPr>
          <p:cNvSpPr txBox="1"/>
          <p:nvPr/>
        </p:nvSpPr>
        <p:spPr>
          <a:xfrm>
            <a:off x="424659" y="2020869"/>
            <a:ext cx="245115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CO" sz="2800" b="1" dirty="0">
                <a:solidFill>
                  <a:srgbClr val="FFFFFF"/>
                </a:solidFill>
                <a:latin typeface="Montserrat"/>
              </a:rPr>
              <a:t>ENERO 2023</a:t>
            </a:r>
            <a:endParaRPr lang="es-ES" sz="2800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5753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5AA2AA8-230D-6DEB-D6FB-387CCB0E306C}"/>
              </a:ext>
            </a:extLst>
          </p:cNvPr>
          <p:cNvSpPr txBox="1"/>
          <p:nvPr/>
        </p:nvSpPr>
        <p:spPr>
          <a:xfrm>
            <a:off x="415107" y="2277889"/>
            <a:ext cx="256939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>
                <a:solidFill>
                  <a:srgbClr val="FFFFFF"/>
                </a:solidFill>
                <a:latin typeface="Montserrat"/>
              </a:rPr>
              <a:t>ENERO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2024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5B350C0D-1B1A-C960-694A-F6D3373966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5141" y="566556"/>
            <a:ext cx="5537200" cy="694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MONITOREO</a:t>
            </a:r>
            <a:r>
              <a:rPr kumimoji="0" sz="2250" b="1" i="0" u="none" strike="noStrike" kern="1200" cap="none" spc="-31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DEL</a:t>
            </a:r>
            <a:r>
              <a:rPr kumimoji="0" sz="2250" b="1" i="0" u="none" strike="noStrike" kern="1200" cap="none" spc="-17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ACCESO</a:t>
            </a:r>
            <a:r>
              <a:rPr kumimoji="0" sz="2250" b="1" i="0" u="none" strike="noStrike" kern="1200" cap="none" spc="-37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A</a:t>
            </a:r>
            <a:r>
              <a:rPr kumimoji="0" sz="2250" b="1" i="0" u="none" strike="noStrike" kern="1200" cap="none" spc="-24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LA</a:t>
            </a:r>
            <a:r>
              <a:rPr kumimoji="0" sz="2250" b="1" i="0" u="none" strike="noStrike" kern="1200" cap="none" spc="-31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INFORMACIÓN</a:t>
            </a:r>
            <a:r>
              <a:rPr kumimoji="0" sz="2250" b="1" i="0" u="none" strike="noStrike" kern="1200" cap="none" spc="-23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PÚBLICA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5F0E609-6517-1DF6-E455-84C4EACB73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44" t="25833" r="22812" b="38333"/>
          <a:stretch/>
        </p:blipFill>
        <p:spPr>
          <a:xfrm>
            <a:off x="3314264" y="1835150"/>
            <a:ext cx="5597599" cy="1809750"/>
          </a:xfrm>
          <a:prstGeom prst="rect">
            <a:avLst/>
          </a:prstGeom>
          <a:ln w="28575" cap="sq">
            <a:solidFill>
              <a:schemeClr val="accent6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5915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34029-D0A9-461A-D68C-E2237992A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D9FD6DF-DF31-E5BF-8FD6-5E3D9EF37C76}"/>
              </a:ext>
            </a:extLst>
          </p:cNvPr>
          <p:cNvSpPr txBox="1"/>
          <p:nvPr/>
        </p:nvSpPr>
        <p:spPr>
          <a:xfrm>
            <a:off x="415107" y="2277889"/>
            <a:ext cx="256939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DICIEMBRE 2023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5776C369-398E-6C99-0D39-029EEF816B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5141" y="566556"/>
            <a:ext cx="5537200" cy="694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MONITOREO</a:t>
            </a:r>
            <a:r>
              <a:rPr kumimoji="0" sz="2250" b="1" i="0" u="none" strike="noStrike" kern="1200" cap="none" spc="-31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DEL</a:t>
            </a:r>
            <a:r>
              <a:rPr kumimoji="0" sz="2250" b="1" i="0" u="none" strike="noStrike" kern="1200" cap="none" spc="-17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ACCESO</a:t>
            </a:r>
            <a:r>
              <a:rPr kumimoji="0" sz="2250" b="1" i="0" u="none" strike="noStrike" kern="1200" cap="none" spc="-37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A</a:t>
            </a:r>
            <a:r>
              <a:rPr kumimoji="0" sz="2250" b="1" i="0" u="none" strike="noStrike" kern="1200" cap="none" spc="-24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LA</a:t>
            </a:r>
            <a:r>
              <a:rPr kumimoji="0" sz="2250" b="1" i="0" u="none" strike="noStrike" kern="1200" cap="none" spc="-31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INFORMACIÓN</a:t>
            </a:r>
            <a:r>
              <a:rPr kumimoji="0" sz="2250" b="1" i="0" u="none" strike="noStrike" kern="1200" cap="none" spc="-23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PÚBLICA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123CE40-FB36-D6F4-7E20-7D07E5DCCB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19" t="30336" r="19771" b="29664"/>
          <a:stretch/>
        </p:blipFill>
        <p:spPr>
          <a:xfrm>
            <a:off x="3237801" y="1854760"/>
            <a:ext cx="5735540" cy="199736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70907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0FC9F82-E8BD-EA50-BB07-348A46919F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5141" y="566556"/>
            <a:ext cx="5537200" cy="694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MONITOREO</a:t>
            </a:r>
            <a:r>
              <a:rPr kumimoji="0" sz="2250" b="1" i="0" u="none" strike="noStrike" kern="1200" cap="none" spc="-31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DEL</a:t>
            </a:r>
            <a:r>
              <a:rPr kumimoji="0" sz="2250" b="1" i="0" u="none" strike="noStrike" kern="1200" cap="none" spc="-17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ACCESO</a:t>
            </a:r>
            <a:r>
              <a:rPr kumimoji="0" sz="2250" b="1" i="0" u="none" strike="noStrike" kern="1200" cap="none" spc="-37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A</a:t>
            </a:r>
            <a:r>
              <a:rPr kumimoji="0" sz="2250" b="1" i="0" u="none" strike="noStrike" kern="1200" cap="none" spc="-24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LA</a:t>
            </a:r>
            <a:r>
              <a:rPr kumimoji="0" sz="2250" b="1" i="0" u="none" strike="noStrike" kern="1200" cap="none" spc="-31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INFORMACIÓN</a:t>
            </a:r>
            <a:r>
              <a:rPr kumimoji="0" sz="2250" b="1" i="0" u="none" strike="noStrike" kern="1200" cap="none" spc="-23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PÚBLICA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1CC062-BF5A-6A57-EBBF-A574CFF1F59B}"/>
              </a:ext>
            </a:extLst>
          </p:cNvPr>
          <p:cNvSpPr txBox="1"/>
          <p:nvPr/>
        </p:nvSpPr>
        <p:spPr>
          <a:xfrm>
            <a:off x="415107" y="2277889"/>
            <a:ext cx="256939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>
                <a:solidFill>
                  <a:srgbClr val="FFFFFF"/>
                </a:solidFill>
                <a:latin typeface="Montserrat"/>
              </a:rPr>
              <a:t>NOVIEMBRE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2023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D53D7F6-E413-4F96-1FB6-9257A205DE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80" t="25803" r="11805" b="35432"/>
          <a:stretch/>
        </p:blipFill>
        <p:spPr>
          <a:xfrm>
            <a:off x="3251200" y="1920906"/>
            <a:ext cx="5708650" cy="1670565"/>
          </a:xfrm>
          <a:prstGeom prst="rect">
            <a:avLst/>
          </a:prstGeom>
          <a:ln w="38100"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472511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A285C1C-EEB2-5354-15CF-A5F2F2D3B3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82141" y="839606"/>
            <a:ext cx="5537200" cy="694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MONITOREO</a:t>
            </a:r>
            <a:r>
              <a:rPr kumimoji="0" sz="2250" b="1" i="0" u="none" strike="noStrike" kern="1200" cap="none" spc="-31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DEL</a:t>
            </a:r>
            <a:r>
              <a:rPr kumimoji="0" sz="2250" b="1" i="0" u="none" strike="noStrike" kern="1200" cap="none" spc="-17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ACCESO</a:t>
            </a:r>
            <a:r>
              <a:rPr kumimoji="0" sz="2250" b="1" i="0" u="none" strike="noStrike" kern="1200" cap="none" spc="-37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A</a:t>
            </a:r>
            <a:r>
              <a:rPr kumimoji="0" sz="2250" b="1" i="0" u="none" strike="noStrike" kern="1200" cap="none" spc="-24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LA</a:t>
            </a:r>
            <a:r>
              <a:rPr kumimoji="0" sz="2250" b="1" i="0" u="none" strike="noStrike" kern="1200" cap="none" spc="-31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INFORMACIÓN</a:t>
            </a:r>
            <a:r>
              <a:rPr kumimoji="0" sz="2250" b="1" i="0" u="none" strike="noStrike" kern="1200" cap="none" spc="-23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PÚBLICA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A458371-8C11-1AD8-86E6-540EDB3FA883}"/>
              </a:ext>
            </a:extLst>
          </p:cNvPr>
          <p:cNvSpPr txBox="1"/>
          <p:nvPr/>
        </p:nvSpPr>
        <p:spPr>
          <a:xfrm>
            <a:off x="415107" y="2277889"/>
            <a:ext cx="209949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>
                <a:solidFill>
                  <a:srgbClr val="FFFFFF"/>
                </a:solidFill>
                <a:latin typeface="Montserrat"/>
              </a:rPr>
              <a:t>OCTUBRE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2023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E73299E-2FB8-BBBE-6126-E437526174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28" t="22963" r="13288" b="28395"/>
          <a:stretch/>
        </p:blipFill>
        <p:spPr>
          <a:xfrm>
            <a:off x="3271041" y="2021211"/>
            <a:ext cx="5625309" cy="1981272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69637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A285C1C-EEB2-5354-15CF-A5F2F2D3B3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82141" y="839606"/>
            <a:ext cx="5537200" cy="694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MONITOREO</a:t>
            </a:r>
            <a:r>
              <a:rPr kumimoji="0" sz="2250" b="1" i="0" u="none" strike="noStrike" kern="1200" cap="none" spc="-31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DEL</a:t>
            </a:r>
            <a:r>
              <a:rPr kumimoji="0" sz="2250" b="1" i="0" u="none" strike="noStrike" kern="1200" cap="none" spc="-17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ACCESO</a:t>
            </a:r>
            <a:r>
              <a:rPr kumimoji="0" sz="2250" b="1" i="0" u="none" strike="noStrike" kern="1200" cap="none" spc="-37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A</a:t>
            </a:r>
            <a:r>
              <a:rPr kumimoji="0" sz="2250" b="1" i="0" u="none" strike="noStrike" kern="1200" cap="none" spc="-24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LA</a:t>
            </a:r>
            <a:r>
              <a:rPr kumimoji="0" sz="2250" b="1" i="0" u="none" strike="noStrike" kern="1200" cap="none" spc="-31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INFORMACIÓN</a:t>
            </a:r>
            <a:r>
              <a:rPr kumimoji="0" sz="2250" b="1" i="0" u="none" strike="noStrike" kern="1200" cap="none" spc="-23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PÚBLICA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A458371-8C11-1AD8-86E6-540EDB3FA883}"/>
              </a:ext>
            </a:extLst>
          </p:cNvPr>
          <p:cNvSpPr txBox="1"/>
          <p:nvPr/>
        </p:nvSpPr>
        <p:spPr>
          <a:xfrm>
            <a:off x="396057" y="2398539"/>
            <a:ext cx="264559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>
                <a:solidFill>
                  <a:srgbClr val="FFFFFF"/>
                </a:solidFill>
                <a:latin typeface="Montserrat"/>
              </a:rPr>
              <a:t>SEPTIEMBRE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2023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9EAF056-D38E-1980-E897-B834470F80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00" t="29714" r="16142" b="27619"/>
          <a:stretch/>
        </p:blipFill>
        <p:spPr>
          <a:xfrm>
            <a:off x="3353532" y="2215823"/>
            <a:ext cx="5365809" cy="1843469"/>
          </a:xfrm>
          <a:prstGeom prst="rect">
            <a:avLst/>
          </a:prstGeom>
          <a:ln w="38100">
            <a:solidFill>
              <a:srgbClr val="92D05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906844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A285C1C-EEB2-5354-15CF-A5F2F2D3B3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82141" y="839606"/>
            <a:ext cx="5537200" cy="694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MONITOREO</a:t>
            </a:r>
            <a:r>
              <a:rPr kumimoji="0" sz="2250" b="1" i="0" u="none" strike="noStrike" kern="1200" cap="none" spc="-31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DEL</a:t>
            </a:r>
            <a:r>
              <a:rPr kumimoji="0" sz="2250" b="1" i="0" u="none" strike="noStrike" kern="1200" cap="none" spc="-17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ACCESO</a:t>
            </a:r>
            <a:r>
              <a:rPr kumimoji="0" sz="2250" b="1" i="0" u="none" strike="noStrike" kern="1200" cap="none" spc="-37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A</a:t>
            </a:r>
            <a:r>
              <a:rPr kumimoji="0" sz="2250" b="1" i="0" u="none" strike="noStrike" kern="1200" cap="none" spc="-24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LA</a:t>
            </a:r>
            <a:r>
              <a:rPr kumimoji="0" sz="2250" b="1" i="0" u="none" strike="noStrike" kern="1200" cap="none" spc="-31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INFORMACIÓN</a:t>
            </a:r>
            <a:r>
              <a:rPr kumimoji="0" sz="2250" b="1" i="0" u="none" strike="noStrike" kern="1200" cap="none" spc="-23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PÚBLICA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A458371-8C11-1AD8-86E6-540EDB3FA883}"/>
              </a:ext>
            </a:extLst>
          </p:cNvPr>
          <p:cNvSpPr txBox="1"/>
          <p:nvPr/>
        </p:nvSpPr>
        <p:spPr>
          <a:xfrm>
            <a:off x="396057" y="2398539"/>
            <a:ext cx="199789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AGOSTO 2023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DA72632-3C72-7E71-8B56-063D683CCD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10" t="25850" r="15745" b="29000"/>
          <a:stretch/>
        </p:blipFill>
        <p:spPr>
          <a:xfrm>
            <a:off x="3315206" y="2140505"/>
            <a:ext cx="5581935" cy="1951408"/>
          </a:xfrm>
          <a:prstGeom prst="rect">
            <a:avLst/>
          </a:prstGeom>
          <a:ln w="38100"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23765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A285C1C-EEB2-5354-15CF-A5F2F2D3B3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82141" y="839606"/>
            <a:ext cx="5537200" cy="694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MONITOREO</a:t>
            </a:r>
            <a:r>
              <a:rPr kumimoji="0" sz="2250" b="1" i="0" u="none" strike="noStrike" kern="1200" cap="none" spc="-31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DEL</a:t>
            </a:r>
            <a:r>
              <a:rPr kumimoji="0" sz="2250" b="1" i="0" u="none" strike="noStrike" kern="1200" cap="none" spc="-17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ACCESO</a:t>
            </a:r>
            <a:r>
              <a:rPr kumimoji="0" sz="2250" b="1" i="0" u="none" strike="noStrike" kern="1200" cap="none" spc="-37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A</a:t>
            </a:r>
            <a:r>
              <a:rPr kumimoji="0" sz="2250" b="1" i="0" u="none" strike="noStrike" kern="1200" cap="none" spc="-24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LA</a:t>
            </a:r>
            <a:r>
              <a:rPr kumimoji="0" sz="2250" b="1" i="0" u="none" strike="noStrike" kern="1200" cap="none" spc="-31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INFORMACIÓN</a:t>
            </a:r>
            <a:r>
              <a:rPr kumimoji="0" sz="2250" b="1" i="0" u="none" strike="noStrike" kern="1200" cap="none" spc="-23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PÚBLICA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A458371-8C11-1AD8-86E6-540EDB3FA883}"/>
              </a:ext>
            </a:extLst>
          </p:cNvPr>
          <p:cNvSpPr txBox="1"/>
          <p:nvPr/>
        </p:nvSpPr>
        <p:spPr>
          <a:xfrm>
            <a:off x="396057" y="2398539"/>
            <a:ext cx="199789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JULIO 2023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898A27A-86B5-62CA-2F70-735795D7F7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44" t="27951" r="15744" b="26900"/>
          <a:stretch/>
        </p:blipFill>
        <p:spPr>
          <a:xfrm>
            <a:off x="3282524" y="2107690"/>
            <a:ext cx="5602961" cy="2076959"/>
          </a:xfrm>
          <a:prstGeom prst="rect">
            <a:avLst/>
          </a:prstGeom>
          <a:ln w="28575"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78795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A285C1C-EEB2-5354-15CF-A5F2F2D3B3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82141" y="839606"/>
            <a:ext cx="5537200" cy="6941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5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MONITOREO</a:t>
            </a:r>
            <a:r>
              <a:rPr kumimoji="0" sz="2250" b="1" i="0" u="none" strike="noStrike" kern="1200" cap="none" spc="-31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DEL</a:t>
            </a:r>
            <a:r>
              <a:rPr kumimoji="0" sz="2250" b="1" i="0" u="none" strike="noStrike" kern="1200" cap="none" spc="-17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ACCESO</a:t>
            </a:r>
            <a:r>
              <a:rPr kumimoji="0" sz="2250" b="1" i="0" u="none" strike="noStrike" kern="1200" cap="none" spc="-37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A</a:t>
            </a:r>
            <a:r>
              <a:rPr kumimoji="0" sz="2250" b="1" i="0" u="none" strike="noStrike" kern="1200" cap="none" spc="-24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LA</a:t>
            </a:r>
            <a:r>
              <a:rPr kumimoji="0" sz="2250" b="1" i="0" u="none" strike="noStrike" kern="1200" cap="none" spc="-31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INFORMACIÓN</a:t>
            </a:r>
            <a:r>
              <a:rPr kumimoji="0" sz="2250" b="1" i="0" u="none" strike="noStrike" kern="1200" cap="none" spc="-23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 </a:t>
            </a:r>
            <a:r>
              <a:rPr kumimoji="0" sz="2250" b="1" i="0" u="none" strike="noStrike" kern="1200" cap="none" spc="0" normalizeH="0" baseline="0" noProof="0" dirty="0">
                <a:ln>
                  <a:noFill/>
                </a:ln>
                <a:solidFill>
                  <a:srgbClr val="FF8500"/>
                </a:solidFill>
                <a:effectLst/>
                <a:uLnTx/>
                <a:uFillTx/>
                <a:latin typeface="GECKSB+Calibri Bold"/>
                <a:ea typeface="+mn-ea"/>
                <a:cs typeface="GECKSB+Calibri Bold"/>
              </a:rPr>
              <a:t>PÚBLICA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A458371-8C11-1AD8-86E6-540EDB3FA883}"/>
              </a:ext>
            </a:extLst>
          </p:cNvPr>
          <p:cNvSpPr txBox="1"/>
          <p:nvPr/>
        </p:nvSpPr>
        <p:spPr>
          <a:xfrm>
            <a:off x="59507" y="2442989"/>
            <a:ext cx="2264593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800" b="1" dirty="0">
                <a:solidFill>
                  <a:srgbClr val="FFFFFF"/>
                </a:solidFill>
                <a:latin typeface="Montserrat"/>
              </a:rPr>
              <a:t>JUNIO</a:t>
            </a:r>
            <a:r>
              <a:rPr kumimoji="0" lang="es-C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2023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2125802-18BF-962A-1EEE-4601206B89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44" t="27951" r="16335" b="27950"/>
          <a:stretch/>
        </p:blipFill>
        <p:spPr>
          <a:xfrm>
            <a:off x="3276600" y="2203450"/>
            <a:ext cx="5542572" cy="2024244"/>
          </a:xfrm>
          <a:prstGeom prst="rect">
            <a:avLst/>
          </a:prstGeom>
          <a:ln w="38100">
            <a:solidFill>
              <a:schemeClr val="accent6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411823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25645</TotalTime>
  <Words>124</Words>
  <Application>Microsoft Office PowerPoint</Application>
  <PresentationFormat>Presentación en pantalla (16:9)</PresentationFormat>
  <Paragraphs>27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GECKSB+Calibri Bold</vt:lpstr>
      <vt:lpstr>Montserrat</vt:lpstr>
      <vt:lpstr>Tema de Office</vt:lpstr>
      <vt:lpstr>INFORME DE ACCESO A LA INFORMACIÓN PÚBLICA</vt:lpstr>
      <vt:lpstr>MONITOREO DEL ACCESO A LA INFORMACIÓN PÚBLICA</vt:lpstr>
      <vt:lpstr>MONITOREO DEL ACCESO A LA INFORMACIÓN PÚBLICA</vt:lpstr>
      <vt:lpstr>MONITOREO DEL ACCESO A LA INFORMACIÓN PÚBLICA</vt:lpstr>
      <vt:lpstr>MONITOREO DEL ACCESO A LA INFORMACIÓN PÚBLICA</vt:lpstr>
      <vt:lpstr>MONITOREO DEL ACCESO A LA INFORMACIÓN PÚBLICA</vt:lpstr>
      <vt:lpstr>MONITOREO DEL ACCESO A LA INFORMACIÓN PÚBLICA</vt:lpstr>
      <vt:lpstr>MONITOREO DEL ACCESO A LA INFORMACIÓN PÚBLICA</vt:lpstr>
      <vt:lpstr>MONITOREO DEL ACCESO A LA INFORMACIÓN PÚBLICA</vt:lpstr>
      <vt:lpstr>MONITOREO DEL ACCESO A LA INFORMACIÓN PÚBLICA</vt:lpstr>
      <vt:lpstr>MONITOREO DEL ACCESO A LA INFORMACIÓN PÚBLICA</vt:lpstr>
      <vt:lpstr>MONITOREO DEL ACCESO A LA INFORMACIÓN PÚBLICA</vt:lpstr>
      <vt:lpstr>MONITOREO DEL ACCESO A LA INFORMACIÓN PÚBLICA</vt:lpstr>
      <vt:lpstr>MONITOREO DEL ACCESO A LA INFORMACIÓN PÚBLICA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Yefferson Andres Bonilla Velasquez</dc:creator>
  <cp:lastModifiedBy>Adriana Maria Castelblanco Caro</cp:lastModifiedBy>
  <cp:revision>421</cp:revision>
  <dcterms:created xsi:type="dcterms:W3CDTF">2022-10-14T14:36:43Z</dcterms:created>
  <dcterms:modified xsi:type="dcterms:W3CDTF">2024-02-20T18:58:51Z</dcterms:modified>
</cp:coreProperties>
</file>